
<file path=[Content_Types].xml><?xml version="1.0" encoding="utf-8"?>
<Types xmlns="http://schemas.openxmlformats.org/package/2006/content-types">
  <Default Extension="jpeg" ContentType="image/jpeg"/>
  <Default Extension="JPG" ContentType="image/.jpg"/>
  <Default Extension="tiff" ContentType="image/tiff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9" r:id="rId6"/>
    <p:sldId id="267" r:id="rId7"/>
    <p:sldId id="264" r:id="rId8"/>
    <p:sldId id="268" r:id="rId9"/>
    <p:sldId id="269" r:id="rId10"/>
    <p:sldId id="285" r:id="rId11"/>
    <p:sldId id="284" r:id="rId12"/>
    <p:sldId id="291" r:id="rId13"/>
    <p:sldId id="265" r:id="rId14"/>
    <p:sldId id="292" r:id="rId15"/>
    <p:sldId id="286" r:id="rId16"/>
    <p:sldId id="290" r:id="rId17"/>
    <p:sldId id="262" r:id="rId18"/>
    <p:sldId id="294" r:id="rId19"/>
    <p:sldId id="295" r:id="rId20"/>
    <p:sldId id="293" r:id="rId21"/>
    <p:sldId id="258" r:id="rId22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83531" autoAdjust="0"/>
  </p:normalViewPr>
  <p:slideViewPr>
    <p:cSldViewPr>
      <p:cViewPr varScale="1">
        <p:scale>
          <a:sx n="164" d="100"/>
          <a:sy n="164" d="100"/>
        </p:scale>
        <p:origin x="2600" y="1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2.84167" units="1/cm"/>
        </inkml:channelProperties>
      </inkml:inkSource>
      <inkml:timestamp xml:id="ts0" timeString="2022-05-17T17:19: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9499 5437 24575,'-27'0'0,"1"0"0,-17 0 0,13 0 0,-1 0-1562,6 0 1563,0 0 1560,-12 0-1561,-1 0 0,6 0 0,3 0 0,3 0 0,2 0 413,0 0-412,1 0-415,-3 0 962,-10 0-1096,17 0 548,2 0 0,10-2 1616,3 0-3232,2-4 1748,2 1-264,0-3 132,5-4 0,10-8 0,10-7 0,-6 10 0,2 1-851,3-2 852,1 2 849,2-1-850,2 1 0,2 0 0,0 0 0,1 1 0,1 1 0,0 2 0,-1 2 0,-6 2 0,0 1-406,3 2 407,0 1 404,12 3-405,-12-1 0,0 1 0,-7 1 0,-1 0 0,18 4 0,0 12 0,-13 7 0,-8-8 0,0 2-108,3 10 216,-1 4-108,-6-8 0,1 8 0,-4-9 0,-4-1 1618,-4-4-3236,-1 0 2497,-6-2-1758,-13 4 879,-9 0 0,5-9 0,-2 0-839,-2 2 839,-2 0 839,-5 0-839,-2 1 0,-1-3 0,-2 0 0,-2 3 0,2-1 0,9-6 0,1 0-426,-5 1 426,2 0 426,-8-1-638,15-3 213,0 0 210,-10 1-211,6-2 0,9-2 1678,5 0-3356,5-4 2590,6 0-1824,0-7 1398,2-1-972,0-9 486,0 3 0,0-13 0,8 2 0,2-7 0,7 6 0,7-3 0,-3 10 0,8-1 0,-6 5 0,-2 7 0,-3 2 0,-4 7 0,-2 1 0,-1 2 0,-5 0 0,0 2 0,-1 5 0,-1 2 0,-1 8 0,-1 1 0,-16 4 0,-7 8-748,2-16 748,-1-1 748,-4 6-748,-2-1 0,1-3 0,-2-1 0,-3 0 0,0 0 0,2-3 0,0-1 0,-5-2 0,2-2 0,9-2 0,0-1 0,-12-1 0,2-1-638,2-1 1276,-2-3-638,3-3 0,9-2 0,2-3 0,0-2 0,-1-18 0,3-4-308,8 13 309,3-1 306,2-18-307,2 19 0,2-1 0,4-2 0,2 1 0,1 2 0,2 1 0,8-4 0,2 2 0,10-7 0,-9 13 0,0 1 0,9-2 0,4 2 1397,-6 5-2794,-4 8 2063,-4 1-1332,-2 2 666,-4 4 0,0 4 686,-6 6-1372,4 5 686,-6-2 0,1 3 0,-2-5 0,-2 5 0,-1-8 0,-2 4 0,0-7 0,0 3 0,-9-3 0,0-2 0,-11 0 0,5-2 0,-2-2 0,0-1 0,4-2 0,-1 0 0,8 0 0,0 0 0,4-4 0,0-1 0,2-1 0,0 0 0,0 2 0,6 2 0,8-3 0,12 5 0,10-3 0,-14 3 0,1 0-509,2 1 510,1 1 507,1 2-508,0 2 0,14 7 0,-17-2 0,0 1 0,3 6-181,7 6 362,-11-5-181,-6 14 0,-8 6-454,-6-17 455,-3 1 452,-8 1-453,-3 0 0,-3 0 0,-2-1-949,-11 2 949,-2-1 949,1-1-949,-1-1 0,-5 0 0,0-2 0,12-8 0,-1-2 0,-14 1 0,2-2 634,3-4-1268,5-1 634,0-1 0,6-3 161,0 0-322,8-7 1013,1-3-1704,9-11 2940,-2-4-4176,5-3 2088,11-1 0,3-4-407,1 15 408,2 1 405,-1-2-406,1 2 0,-1 2 0,0 1-79,2 1 79,0 2 79,8-4-79,5 3 0,-6 5 0,-2 4 0,-5 0 1073,-3 3-2146,-6 0 1239,-3 7-332,-4-2 166,0 9 0,-2 0 0,-9-1 0,-3 5 0,-20-3 0,8-3 0,3-6 0,0 0 0,-9-1 0,-10-1 0,4-1 0,3-11 0,3-11 0,7-9 0,7-5-351,9 11 352,2 0 349,2-16-350,0 15 0,3 0 0,10-14 0,14 3 0,-5 20 0,3 1-1310,12-2 1310,4 1 1310,3 5-1310,0 3 0,-13 1 0,0 1 0,1 0 0,4 2 0,0 1 0,-1 0 0,9 1 0,-2 0 0,-3 1 0,-1 1-372,1 2 373,-4 2 370,6 7-371,-17-6 0,-1 2 0,8 7 0,-9-5 582,-6 1-1164,-9-3 3177,-2 2-5190,-12 2 2595,-13 3 0,5-6 0,-3-1-461,-8 2 461,-2-1 461,-2 0-461,-1-2 0,-4 1 0,-1-2-994,-2-1 994,0-1 994,2-2-994,1-2 0,6 1 0,0 0-416,0-2 417,3 0 414,-10 0-415,2-2 0,12-3 1536,13-2-3072,5-5 3609,5 0-4146,6-2 3092,10-1-2038,13-2 1019,10 2 0,1 5-344,-17 5 345,1 1 342,11 3-374,3-2 62,-8 3-31,-4 0 0,-9 0 0,-3 2 0,-8 2 686,-2 8-1372,-2 1 718,-10 7-64,-2-6 32,-12 2 0,-1-6 0,0-1 0,4-1 0,7-6 0,5 1 0,4-5 0,19-4 0,6-2 0,3 1 0,3 1-440,0 1 441,0 0 438,-1 0-439,-1 0 0,5 1 0,-2 1-278,8 0 556,5 0-278,-12 3 0,-9 0 0,-5 0 0,-8 0 0,-1 6 867,-4-1-1734,-1 9 1157,0-7-580,0 4 290,0-7 0,-1 0 0,-2-2 0,1-5 0,0-2 0,2-7 0,2 2 0,5-1 0,6 5 0,4 3 0,4 1 0,0 2 0,-4 0 0,-2 0 0,-4 0 0,-4 2 0,-1 2 0,-2 5 0,0 0 0,-1 2 0,-1-2 0,-2-3 0,0 0 0,-4-4 0,-1 0 0,-4-2 0,-2 0 0,1-9 0,-1 0 0,3-11 0,1 3 0,4-7 0,0-5 0,3 7 0,0-5 0,0 12 0,4 0 0,3 6 0,8 5 0,10 1 0,-6 3 0,8 0 0,-6 3 0,1 5 0,0 6 0,-3 6 0,-2 8 0,-5 2-759,-3 10 1518,-7-17-759,-1-1 0,-4 1 0,-3 0 0,-6 16 0,-9-4 0,-5-11 0,-5 3 0,1-8 0,-6-4-7,7-9 14,-2-4-7,6-2 0,0-7 0,-1-9 0,5-11 0,4-1 0,7-3 0,9 7 0,-1-1 759,2 4-1518,0 6 766,3 8-14,2 3 7,3 4 0,4 13 0,1 0 0,4 18 0,1-2 0,-4 0 0,3 2 0,-6-6 0,3 3 0,-6-7 0,0 0 0,-4-10 0,1-2 0,-3-3 0,3-5 0,10-14 0,4-6 0,14-3-801,-12 6 801,3-4 0,0 3 801,8 1-801,-1 2 0,6-3 0,0 0 0,2 3 0,-2 1-570,-9 3 571,-1 1 568,5 1-569,-3 2-372,6 0 744,6 3-372,-13 0 0,-10 3 2202,-4 0-4404,-7 4 3464,-3 3-2524,-2 8 1712,-2-1-900,-8 7 450,0-5 0,-12 3 0,-1-8 0,-12 3 0,-1-8 0,-6 0 0,4-3 0,7-5 0,1-9 0,7-1 0,4-6 0,4 3 0,8-6 0,3 6 0,4-9 0,15 8 0,4 1 0,6 0-1621,7 2 1621,3 2 1621,-2-1-1621,3 0 0,1 1-1093,2 2 1094,1 2-1,-1 0 1084,-4 2-1083,-2 0-1,2 1 7,6 0-7,0 1 0,-3 1-804,-4 2 804,-1 0 804,-5 0-804,2 0 0,-2 0 0,2 0 0,-2 0-250,-1 0 251,-1 0 248,-4-1-249,-3 2 2225,2 3-4450,-8 0 5501,-11 7-6501,-7 11 3174,-18-3 51,5-2 0,-4 0 251,-9-5-251,-2-2-251,0 5 251,-2-1 0,-5-5 0,1-2 0,11 0 0,2-1 7,-8-3-6,2-2-9,-4 1 8,11-1 0,1-2 0,-7-1 0,4-6 0,10 1 0,5-8 1765,4 6-3530,1-2 2579,3 4-1628,0 1 814,2 2 0,3 4 0,2 5 0,4 7 0,1 3 0,-3 2 0,0-3 0,-2-2 0,-3 1 0,0-3 0,-2-1 0,0-3 0,-6-4 0,-8-1 0,-2-1 0,-14 0 0,7-10 0,-10-4 0,12-5 0,-4-7 0,13 4 0,-4-6 0,7-8 0,3 6 0,3-2 0,6 1 0,11 7 0,7-2 0,13 5-520,5 8 1040,-5 5-520,5 5 0,-7 3 0,0 0 0,-4 4 0,-3 7 0,-6 9 0,-4 17-590,-10-16 590,-2 1 590,-5 8-590,-3-1 0,-2-4 0,-3-1 0,-6 7 0,-5-1-706,-2-5 707,-1-2 704,-4 2-705,-1-1 0,0-4 0,0-3 0,-1-3 0,-1-3 0,3-5 0,0-1-165,0-1 166,2-2 163,-13-2-164,5-5 0,11-6 0,1-7 0,8-3 1071,6-7-2142,6 2 3053,2-2-3964,13 2 1982,0 10 0,6 1 0,3 2 0,9 2 0,-7 2 0,2 1 0,15 6 0,-10 2 0,3 0 387,-12 2-774,0 9 387,-2 6 0,-12 12 0,-3 3 0,-22 2-530,6-16 531,-3-1 528,-7-1-529,-2-2 0,-3 0 0,1-3 0,-15 2 0,12-9 0,0-2 0,-8-2 0,11-2 0,1-3 0,2-10 0,3-3 0,6-1 0,2-2 0,-4-13 0,2-3-1274,10 1 1274,2 0 1274,-3-6-1274,1 0 0,2 1 0,2-1-526,1 2 527,2 3 524,0 11-525,1 1 0,5-3 0,4 3-339,10-1 678,-9 9-339,1 3 0,13 1 845,-5 6-1690,0 7 3310,-3 0-4930,-6 3 3713,-1 5-2496,-6 9 1687,-1 9-878,-4 6 439,-3 4 0,-7-15 0,-6 0-1424,-11 9 1424,-5-1 1424,8-10-1424,-2-2 0,0 1 0,-4 0 0,-1-1 0,0 0 0,-1-1 0,-1-2 0,-2 0-820,2-4 821,-3 0-1,0-1 0,0 1 585,1 0-585,0 0 0,0-1 1,0 0 232,-2 0-233,0-1 0,-1 0 0,1-2-805,-8 0 805,-1-2 0,3 0 805,8-3-805,1 0 0,1 0-411,-1-1 412,1 0-2,1 0 412,-12 0-411,2 0 567,15-3-567,1 0-567,-1 1 567,2-2 3276,-8-10-6405,14 1 6126,8-8-6141,6 2 5346,6-2-4404,19-2 2202,6 8 0,-2 5 0,1 0-31,11 3 62,-10 2-31,-1 1 0,6 3 0,-11-1 0,-1 1 0,7 1 0,-2 0 0,-12 2 0,-3 4 0,-8 4 0,-2 2 835,-18 0-1670,-8-4 835,3-3 0,-3 0-400,-1-3 401,0-1 398,-18 2-399,21-2 0,1-2 0,-7-1 0,1-6 0,9-2 0,8-3 0,6-6 0,2 5 0,18-8 0,8 8 0,9 5 0,-12 4 0,1 1 0,15 3 0,1-1 0,-3 2 799,-10 0-1598,-4 2 799,-6 4 0,-6 7 0,-4 8 0,-3 4 0,-13 7 0,0-13 0,-4-2-625,-4 3 626,-4-2 623,-5 0-624,-2-3 0,-1-1 0,0-3 0,1-3 0,0-2 0,-1-1 0,3-2 0,-12 0-89,1-3 178,17-8-89,3 0 0,8-10 0,7-7 0,4 3 1242,2-6-2484,15 9 1242,5 2 0,-1 10 0,2 2 0,8-1 0,-7 4 0,-1 1 96,7 1-192,6 0 96,-7 2 0,-8 5 0,-8 4 0,-4 3 0,-6 6 0,-1-4 0,-12 5 0,-5-10 0,-14 0 0,0-8 0,-6-1 0,15-4 0,-7-8 0,16-4 0,-5-14 0,10 3 0,1-10 0,16 5-1083,6 7 1084,6 0 1081,6 7-1082,2 2 0,3-3 0,4 1-1093,1 6 1094,5 2-1,-2 1 805,-5 2-805,-1 2 0,1 0 287,-6-1-287,2 0 0,0 0 0,0 1-698,0 1 698,1 1 0,-1 0 0,-1 0 698,3 1-698,-2 0 0,-1 0-475,-2 0 476,-1 0-1,-1 0 474,3 1-474,0 0 0,-3 1 288,0 2-287,-3 2-290,6 0 289,0 2 0,2 6 0,-2 1 0,1 7 1397,-9-6-1397,-3 1-1397,-6 5 4666,3 3-6538,-6-3 5641,-3-2-4744,-6-5 3452,1-1-2160,-3-5 1506,-13-2-852,-6-3 426,-17-1 0,-5-3 0,4-3 0,-2-2 0,10-7 0,4 1 0,7-1 0,9 3 0,5 0 0,8 0 0,32 0 0,-11 3 0,4 0-980,1 3 981,3 0-2,-1 0 981,-3-1-980,-1 0 0,1 0 0,8 1 0,2 0 0,-4 1 0,-1-1 0,0 1-677,-4 1 678,1-1-2,-2 1 678,1 1-677,-2 0-241,3 0 242,-1 0 239,-5 0-240,-3 0 0,7 0 0,-11 0 2518,-9 0-5036,-5 7 4814,-10 6-4592,-13 8 2296,2-7 0,-2 0-529,-7 2 529,-2-1 529,-3 0-529,1 0 0,4-3 0,-2 1 0,-12 3 0,2-3 0,-2-1 0,12-5 0,-4 0 0,4-2 0,-3-1-198,1-2 199,2-1 196,2-1-197,-2 0 0,7 0 0,9 0 0,5-2 1659,5 0-3318,18 0 1659,7 1 0,3 0 0,1 1 0,2 0-661,0 0 662,3 0-1,-2 0 660,8 0-660,-3 0 0,-2 0 0,-2 0-545,1 0 546,-1 0 543,11 0-705,-1 0 322,-8 0-161,-13 0 0,-7 2 2244,-5-2-4488,-13 2 3467,-7 1-2446,-8-3 1417,-7 3-388,6-3 194,-3 0 0,6 0 0,3 0 0,6 0 0,5 1 0,2 0 0,2 0 0</inkml:trace>
  <inkml:trace contextRef="#ctx0" brushRef="#br0">8749 5545 24575,'20'0'0,"11"0"0,-3 0 0,6 0-1093,4 1 1094,5 1-1,-1 0-1,-7-1 2,-1 1-1,4 0 436,-4 0-435,3 0-2,2 0 2,0 0-1,-2 1 152,4-1-151,-1 1-1,1-1 0,1 1 207,-2-2-206,1 1-1,1-1 0,0 0 0,0 0 294,-5 0-294,0 0 0,0 0 0,0 0 0,-1-1 0,-1 1 0,7-1 0,-3 0 0,1 0 0,0 0-345,-4 0 345,1 0 1,0 0-2,-1 0 2,-2 0 343,4 0-344,-2 0 0,-1 0 180,1 0-180,-1 0 1,0 0-182,-4 0 181,0 0 0,-2 0 1266,-3 0-1265,-1 0-1268,2 0 1267,-1 0 3276,13 0-5608,-17 0 4664,-7 0-4850,-4 0 4572,-7 0-4866,-1 0 2812,-3 0 0</inkml:trace>
  <inkml:trace contextRef="#ctx0" brushRef="#br0">8973 5131 24575,'-8'-5'0,"10"2"0,31 3 0,-11 0 0,2 0-1639,5 0 1640,2 0 1035,1 0-1035,3 0-1,-1 0-268,-4 0 268,0 0 1,2 0 867,0 0-868,2 0 0,2 0 0,-1 0-549,-1 0 550,1 0-2,0 0 2,0 0 547,0 0-548,0 0 0,1 0 0,-1 0 0,4 0 0,-1 0 0,1 0 0,-1 0 0,0 0 0,-1 0 0,0 0 0,-2 0-702,5 0 703,-3 0-1,2 0 701,-7 0-701,2 0 0,0 0 0,-2 0 0,5 0 0,-2 0 0,-1 0 38,-4 0-38,-1 0 0,1 0-38,5 0 38,0 0 0,-4 0 734,-7 0-734,-2 0-734,11 0 734,-1 0 0,5 0 3276,-8 0-6224,-11 0 5896,-9 0-6112,-3 0 5407,-5 0-4598,-4-4 2619,-1 3-264,0-3 0,2 4 0</inkml:trace>
  <inkml:trace contextRef="#ctx0" brushRef="#br0">8788 5113 24575,'31'0'0,"-4"0"0,-1 0 0,1 0-1735,15 0 3470,-14 0-1735,2 0-527,1 0 528,-1 0 525,-1 0-526,0 0 0,8 0 0,-1 0 0,-9 0 0,-1 0 0,4 0 0,0 0 0,-3 0 0,0 0 0,-4 0 0,0 0 118,0 0-118,-1 0-118,0 0 118,0 0 0,19 0 0,0 0 0,-8 0 0,-2 0 0,-3 0 0,1 0 0,2 0 811,-3 0-1622,-6 0 2080,1 0-2538,-6 0 1741,-1 0-944,0 0 472,-7 0 0,2 0 0,-2 0 0,-2 0 0,1 0 0,-2 0 0,3 0 0,2 0 0,1 0 0,-1 0 0,3 0 0,-2 0 0,2 0 0,0 0 0,0 0 0,0 0 0,0 0 0,0 0 0,1 0 0,-1 0 0,0 0 0,3-5 0,-2 4 0,5-4 0,-5 5 0,4 0 0,-4 0 0,2 0 0,-2 0 0,2 0 0,-5-1 0,4 0 0,-1-1 0,2 2 0,1 0 0,2 0 0,-5 0 0,2 0 0,-5 0 0,-1 0 0,-3 0 0,-1 0 0,-1 0 0,-2 0 0,-1 0 0,0 0 0,-2 0 0</inkml:trace>
  <inkml:trace contextRef="#ctx0" brushRef="#br0">8667 5617 24575,'23'0'0,"4"0"0,13 0-1639,-3 0 1640,0 0 1574,-12 0-1574,0 0 61,17 0-62,0 0 0,-18 0 0,0 0 0,5 0 0,2 0 0,-1 0 0,3 0 0,0 0 0,9 0 0,0 0 0,-14 0 0,-2 0 0,2 0 0,-1 0 364,-1 0-363,-2 0-366,12 0 365,5 0 0,-9 0 0,8 0 0,0 0 0,-4 0 0,-14 0 0,0 0 0,9 0 0,8 0 0,-14 0 0,7 0 0,0 0 0,0 0 0,3 0 0,-6 0 634,2 0-1268,-3 0 634,-3 0 0,2 0 1753,-6 0-3506,3 0 2039,-4 0-572,-2 0 286,-1 0 0,-3 0 0,-2 0 0,-1 0 0,-2 0 0,-1 0 0,-1-4 0,-1 3 0,-2-3 0,0 4 0,0 0 0,2 0 0,-2 0 0,2 0 0,0 0 0,-1 0 0,3 0 0,-2 0 0,5 0 0,1 0 0,5 0 0,1 0 0,6 0 0,0 0 0,4 0 0,0 0 0,-1 0 0,-2 0 0,2 0 0,-9 0 0,6 0 0,-10 0 0,1 0 0,-4 0 0,-2 0 0,-3 0 0,0 0 0,-2 0 0,0 0 0,0 0 0,-1 0 0,3 0 0,3 0 0,9 0 0,4 0 0,2 0 0,3 0 0,-2 3 0,3-3 0,-12 3 0,-4-3 0</inkml:trace>
  <inkml:trace contextRef="#ctx0" brushRef="#br0">10588 5046 24575,'2'9'0,"0"-1"0,-2 2 0,0-2 0,0-1 0,0-1 0,0-1 0,0-1 0,0 2 0,0-2 0,0-1 0,0 0 0,0-2 0</inkml:trace>
  <inkml:trace contextRef="#ctx0" brushRef="#br0">10637 5278 24575,'5'12'0,"-2"-1"0,-3-4 0,0 0 0,0 4 0,0-4 0,0 3 0,0-3 0,2-1 0,1 2 0,0-3 0,0 3 0,0-4 0,-2 2 0,0-2 0,-1 0 0,2-2 0,-1 2 0,2 0 0,0 2 0,1 6 0,1-1 0,-1 1 0,1 2 0,-1-3 0,1 1 0,-1-3 0,0-3 0,-2-2 0,2 0 0,-4-1 0,4 3 0,-2 1 0,5 7 0,1-2 0,5 9 0,-3-3 0,5 1 0,-6 1 0,2-7 0,-3 3 0,-2-9 0,1 4 0,-3-7 0,0 1 0,-2-5 0,0-10 0,-2 0 0,-4-7 0,-2 3 0,-4-4 0,1 3 0,1 1 0,-1 0 0,2 5 0,-5-8 0,-1 0 0,-7-8 0,-2-6-851,-3-3 1702,11 15-851,0-1 0,-2-3 0,0-1 0,0 0 0,-1-1-1128,-2-5 1129,0-2 1126,1-1-1127,0 2 0,3 6 0,1-1-351,-2-2 352,1 1 349,-4-6-639,0-5 578,3 12 421,7 5-1420,0 11 2928,5 2-4436,0 5 3031,1 9-1626,2 4 1168,3 9-710,1 1 355,4 1 0,5 6 0,-1-1 0,6 9 0,-4 1-525,-4-16 525,0 1 525,-1 3-525,1 1 0,2 0 0,1 0 0,-2 5 0,1 0 0,0-8 0,0 0 0,0 4 0,-1 0 0,8 11-481,-3 1 962,2-5-481,-7-9 0,1-8 0,-6-4 0,1-6 1024,-4-6-2048,-2-2 1531,-8-11-1014,-5-1 507,-12-12 0,-1 8 0,10 4 0,-2 0-378,-1 3 379,0 0 376,-3-4-377,0 0 0,3 4 0,-1 1 0,0-4 0,-1 0 0,-16-2 0,3-5 0,-1 6 0,13 2 0,1 4 0,10 3 0,2 1 0,4 5 0,8 2 755,2 7-1510,3 0 755,0 5 0,0-5 0,-3 2 0,3 0 0,-1-2 0,0 0 0,-1-3 0,-2-2 0,0 0 0,0-2 0,-2-2 0,-7-7 0,-11-7 0,-11-7 0,8 7 0,-1-1-210,-2 1 210,0 1 210,-13-10-210,12 10 0,1 0 0,-5-2 0,-7-3 0,13 7 0,7 4 0,5 4 0,4 3 420,3 7-840,5 2 420,5 9 0,2-2 0,9 5 0,-3-7 0,5 4 0,-2-4 0,0-1 0,-1 0 0,-7-6 0,-2-1 0,-3-2 0,-13-5 0,-14-5 0,-7-3 0,-10-2 0,-4-2-1093,7 2 1094,-2-1-1,0 0 1082,4 3-1082,0 0 0,0 0 10,0 0-10,0-1 0,1 1 0,3 1 0,1 0 0,-1 0-717,-3-2 718,-1 0-1,2 0 716,-5-2-716,1 0-541,-2 1 542,2 0 539,-4-1-607,16 5 68,1 1 65,-4 0 2593,8 1-5318,16 10 5015,9 1-4712,10 7 3816,7-2-2920,-5 2 1655,7 1-390,-7-4 195,2 3 0,-4-5 0,-6-2 0,-2-1 0,-3-1 0,-5-2 0,-12 0 0,-10-5 0,-8-3 0,-6-3 0,3-3 0,-1 3 0,8 1 0,5 5 0,8 1 0,5 7 0,10 9 0,9 4 0,12 14 0,4-4 0,-3 0 0,5 2 0,-10-10 0,3 3 0,-5-5 0,-5-7 0,-4-2 0,-3-5 0,-5-2 0,-12-5 0,-15-11 0,5 3 0,-2-2-891,-5-3 892,-2-1 889,-3-2-890,2 1 0,5 3 0,1 1 0,-5-2 0,2 1-415,-6-3 830,-3-1-415,9 5 0,10 6 0,4 1 0,5 5 0,5 3 1740,12 8-3480,-1 2 2196,8 3-912,-8-5 456,1-1 0,-4-4 0,2 2 0,-2-2 0,-4-2 0,-5 0 0,-7-7 0,-7-3 0,-1-3 0,-2-2 0,5 3 0,2 2 0,4 1 0,2 5 0,4 3 0,10 13 0,5 0 0,10 10 0,-1-4 0,-2-4 0,3 2 0,-6-5 0,1 0 0,-3-2 0,-6-4 0,0-1 0,-4-2 0,-6-2 0,-9-6 0,-5-1 0,-9-9 0,2 0 0,0 0 0,1 1 0,9 5 0,3 3 0,9 5 0,9 7 0,3 1 0,4 3 0,-2-2 0,-3 0 0,1-2 0,-2-1 0,-1-2 0,-6-2 0,-8-3 0,-6-7 0,-10-3 0,-1-3 0,0-3 0,3 6 0,5-1 0,7 6 0,6 5 0,10 9 0,3 1 0,5 3 0,-7-6 0,4 3 0,-8-6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A2259D-1771-4713-861A-2B2657668A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67D2A0-58F3-4BBA-958E-3CAA42ACBFD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羊毛党：主要是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在规则之内，通过一些手段，获取一些小利益的用户，如果量少，还好，但是量大的话，会给产品带来很大的困扰，</a:t>
            </a:r>
            <a:r>
              <a:rPr kumimoji="1" lang="zh-CN" altLang="en-US" dirty="0"/>
              <a:t>羊毛党跟风控，是一个很大的课题，本次分享主要聚焦是新设备刷券、刷量：主要路线是新设备识别，所以本地分享，也可以说是风控里的一个点：设备指纹。 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17</a:t>
            </a:r>
            <a:r>
              <a:rPr kumimoji="1" lang="zh-CN" altLang="en-US" dirty="0"/>
              <a:t>年上线的一套方案。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</a:t>
            </a:r>
            <a:r>
              <a:rPr lang="en-GB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Simpled</a:t>
            </a:r>
            <a:r>
              <a:rPr lang="en-GB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X86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在架构上有很大区别，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采用的哈弗架构将指令存储跟数据存储分开，与之对应的，</a:t>
            </a:r>
            <a:r>
              <a:rPr lang="en-GB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的一级缓存分为</a:t>
            </a:r>
            <a:r>
              <a:rPr lang="en-GB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I-Cache</a:t>
            </a:r>
            <a:r>
              <a:rPr lang="zh-CN" alt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指令缓存）与</a:t>
            </a:r>
            <a:r>
              <a:rPr lang="en-GB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D-</a:t>
            </a:r>
            <a:r>
              <a:rPr lang="en-GB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Cahce</a:t>
            </a:r>
            <a:r>
              <a:rPr lang="zh-CN" alt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数据缓存），而</a:t>
            </a:r>
            <a:r>
              <a:rPr lang="en-GB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Simpled</a:t>
            </a:r>
            <a:r>
              <a:rPr lang="en-GB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X86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只有一块缓存，而模拟器采用的可以看做是</a:t>
            </a:r>
            <a:r>
              <a:rPr lang="en-GB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Simpled-x86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架构，如果我们将一段代码可执行代码动态映射到内存，在执行的时候，</a:t>
            </a:r>
            <a:r>
              <a:rPr lang="en-GB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Simpled-X86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架构上动态修改这部分代码后，指令缓存会被同步修改，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</a:t>
            </a:r>
            <a:r>
              <a:rPr lang="en-GB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修改的却是</a:t>
            </a:r>
            <a:r>
              <a:rPr lang="en-GB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D-</a:t>
            </a:r>
            <a:r>
              <a:rPr lang="en-GB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Cahce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中的内容，此时</a:t>
            </a:r>
            <a:r>
              <a:rPr lang="en-GB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I-Cache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中的指令并不一定被更新，这样，程序就会在</a:t>
            </a:r>
            <a:r>
              <a:rPr lang="en-GB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</a:t>
            </a:r>
            <a:r>
              <a:rPr lang="en-GB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Simpled-x86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上有不同的表现，根据计算结果便可以知道究竟是还在</a:t>
            </a:r>
            <a:r>
              <a:rPr lang="en-GB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平台上运行，为什么说模拟器采用的是</a:t>
            </a:r>
            <a:r>
              <a:rPr lang="en-GB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Simpled-x86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架构，拿</a:t>
            </a:r>
            <a:r>
              <a:rPr lang="en-GB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QEMU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来说，它采用了一些手段，主动保证了</a:t>
            </a:r>
            <a:r>
              <a:rPr lang="en-GB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Self-Modifying Code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的同步性，</a:t>
            </a:r>
            <a:endParaRPr kumimoji="1"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客户端采集特征值，专门的指纹服务去换指纹，指纹服务会根据这些特征值，为它分配一个指纹，加入第二次，这个客户端篡改了部分特征值，比如</a:t>
            </a:r>
            <a:r>
              <a:rPr kumimoji="1" lang="en-US" altLang="zh-CN" dirty="0"/>
              <a:t>IMEI</a:t>
            </a:r>
            <a:r>
              <a:rPr kumimoji="1" lang="zh-CN" altLang="en-US" dirty="0"/>
              <a:t>、或者</a:t>
            </a:r>
            <a:r>
              <a:rPr kumimoji="1" lang="en-US" altLang="zh-CN" dirty="0" err="1"/>
              <a:t>AndroidID</a:t>
            </a:r>
            <a:r>
              <a:rPr kumimoji="1" lang="zh-CN" altLang="en-US" dirty="0"/>
              <a:t>，但是没有篡改掉序列号，根据我们策略，其实是可以将其映射到同一个设备指纹的，也就是当做同一个设备，其实就是提高了造假的门槛。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客户端采集特征值，专门的指纹服务去换指纹，指纹服务会根据这些特征值，为它分配一个指纹，加入第二次，这个客户端篡改了部分特征值，比如</a:t>
            </a:r>
            <a:r>
              <a:rPr kumimoji="1" lang="en-US" altLang="zh-CN" dirty="0"/>
              <a:t>IMEI</a:t>
            </a:r>
            <a:r>
              <a:rPr kumimoji="1" lang="zh-CN" altLang="en-US" dirty="0"/>
              <a:t>、或者</a:t>
            </a:r>
            <a:r>
              <a:rPr kumimoji="1" lang="en-US" altLang="zh-CN" dirty="0" err="1"/>
              <a:t>AndroidID</a:t>
            </a:r>
            <a:r>
              <a:rPr kumimoji="1" lang="zh-CN" altLang="en-US" dirty="0"/>
              <a:t>，但是没有篡改掉序列号，根据我们策略，其实是可以将其映射到同一个设备指纹的，也就是当做同一个设备，其实就是提高了造假的门槛。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平均每天减少损失</a:t>
            </a:r>
            <a:r>
              <a:rPr lang="en-US" altLang="zh-CN" dirty="0"/>
              <a:t>2w</a:t>
            </a:r>
            <a:r>
              <a:rPr lang="zh-CN" altLang="en-US" dirty="0"/>
              <a:t>左右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/>
              <a:t>总得趋势越来越难做，越来越有利于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利刷子不利商家及平台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1</a:t>
            </a:r>
            <a:r>
              <a:rPr kumimoji="1" lang="zh-CN" altLang="en-US" dirty="0"/>
              <a:t>、隐私上，国家对于隐私的保护越来越严格，禁止获取过多用户信息，趋势就是禁止跟踪用户，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、系统对于隐私保护的完善，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系统对于各种用户特征值管理越来越严，能拿到的信息越来越少，比如</a:t>
            </a:r>
            <a:r>
              <a:rPr kumimoji="1" lang="en-US" altLang="zh-CN" dirty="0"/>
              <a:t>IMEI</a:t>
            </a:r>
            <a:r>
              <a:rPr kumimoji="1" lang="zh-CN" altLang="en-US" dirty="0"/>
              <a:t> 跟序列号在</a:t>
            </a:r>
            <a:r>
              <a:rPr kumimoji="1" lang="en-US" altLang="zh-CN" dirty="0"/>
              <a:t>Android10</a:t>
            </a:r>
            <a:r>
              <a:rPr kumimoji="1" lang="zh-CN" altLang="en-US" dirty="0"/>
              <a:t>之后都拿不到了，</a:t>
            </a:r>
            <a:r>
              <a:rPr kumimoji="1" lang="en-US" altLang="zh-CN" dirty="0"/>
              <a:t>MAC</a:t>
            </a:r>
            <a:r>
              <a:rPr kumimoji="1" lang="zh-CN" altLang="en-US" dirty="0"/>
              <a:t>地址</a:t>
            </a:r>
            <a:r>
              <a:rPr kumimoji="1" lang="en-US" altLang="zh-CN" dirty="0"/>
              <a:t>10</a:t>
            </a:r>
            <a:r>
              <a:rPr kumimoji="1" lang="zh-CN" altLang="en-US" dirty="0"/>
              <a:t>以后也是个随机值</a:t>
            </a:r>
            <a:r>
              <a:rPr kumimoji="1" lang="en-US" altLang="zh-CN" dirty="0"/>
              <a:t>,</a:t>
            </a:r>
            <a:r>
              <a:rPr kumimoji="1" lang="zh-CN" altLang="en-US" dirty="0"/>
              <a:t>最终可用的只剩下一个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 </a:t>
            </a:r>
            <a:r>
              <a:rPr kumimoji="1" lang="en-US" altLang="zh-CN" dirty="0"/>
              <a:t>ID</a:t>
            </a:r>
            <a:r>
              <a:rPr kumimoji="1" lang="zh-CN" altLang="en-US" dirty="0"/>
              <a:t>，但是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 </a:t>
            </a:r>
            <a:r>
              <a:rPr kumimoji="1" lang="en-US" altLang="zh-CN" dirty="0"/>
              <a:t>ID</a:t>
            </a:r>
            <a:r>
              <a:rPr kumimoji="1" lang="zh-CN" altLang="en-US" dirty="0"/>
              <a:t>是下策，系统一升级，就变了。这个时候工信部跟国内各个厂商推出了一套</a:t>
            </a:r>
            <a:r>
              <a:rPr kumimoji="1" lang="en-US" altLang="zh-CN" dirty="0"/>
              <a:t>OAID</a:t>
            </a:r>
            <a:r>
              <a:rPr kumimoji="1" lang="zh-CN" altLang="en-US" dirty="0"/>
              <a:t>的东西，最终可能这个会成为将来唯一的出路，他是各个厂商</a:t>
            </a:r>
            <a:r>
              <a:rPr kumimoji="1" lang="en-US" altLang="zh-CN" dirty="0"/>
              <a:t>ROM</a:t>
            </a:r>
            <a:r>
              <a:rPr kumimoji="1" lang="zh-CN" altLang="en-US" dirty="0"/>
              <a:t> 适配的一套东西，不过仍然不能避免被</a:t>
            </a:r>
            <a:r>
              <a:rPr kumimoji="1" lang="en-US" altLang="zh-CN" dirty="0"/>
              <a:t>Hook</a:t>
            </a:r>
            <a:r>
              <a:rPr kumimoji="1" lang="zh-CN" altLang="en-US" dirty="0"/>
              <a:t>，被刷，但是没得选，可能是最后一条路，因为要跟广告投放打通的话，也许就只能靠这个了。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所以说，最后，自家做的设备指纹，可能真的无路可走。最终的解决方案，其实个人感觉，还是要靠法律层面的完善，跟全民意识的提高，就好比知识付费的意识，国外做这套就比较少，可能跟别人的生态有关系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/>
              <a:t>总得趋势越来越难做，越来越有利于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利刷子不利商家及平台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1</a:t>
            </a:r>
            <a:r>
              <a:rPr kumimoji="1" lang="zh-CN" altLang="en-US" dirty="0"/>
              <a:t>、隐私上，国家对于隐私的保护越来越严格，禁止获取过多用户信息，趋势就是禁止跟踪用户，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、系统对于隐私保护的完善，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系统对于各种用户特征值管理越来越严，能拿到的信息越来越少，比如</a:t>
            </a:r>
            <a:r>
              <a:rPr kumimoji="1" lang="en-US" altLang="zh-CN" dirty="0"/>
              <a:t>IMEI</a:t>
            </a:r>
            <a:r>
              <a:rPr kumimoji="1" lang="zh-CN" altLang="en-US" dirty="0"/>
              <a:t> 跟序列号在</a:t>
            </a:r>
            <a:r>
              <a:rPr kumimoji="1" lang="en-US" altLang="zh-CN" dirty="0"/>
              <a:t>Android10</a:t>
            </a:r>
            <a:r>
              <a:rPr kumimoji="1" lang="zh-CN" altLang="en-US" dirty="0"/>
              <a:t>之后都拿不到了，</a:t>
            </a:r>
            <a:r>
              <a:rPr kumimoji="1" lang="en-US" altLang="zh-CN" dirty="0"/>
              <a:t>MAC</a:t>
            </a:r>
            <a:r>
              <a:rPr kumimoji="1" lang="zh-CN" altLang="en-US" dirty="0"/>
              <a:t>地址</a:t>
            </a:r>
            <a:r>
              <a:rPr kumimoji="1" lang="en-US" altLang="zh-CN" dirty="0"/>
              <a:t>10</a:t>
            </a:r>
            <a:r>
              <a:rPr kumimoji="1" lang="zh-CN" altLang="en-US" dirty="0"/>
              <a:t>以后也是个随机值</a:t>
            </a:r>
            <a:r>
              <a:rPr kumimoji="1" lang="en-US" altLang="zh-CN" dirty="0"/>
              <a:t>,</a:t>
            </a:r>
            <a:r>
              <a:rPr kumimoji="1" lang="zh-CN" altLang="en-US" dirty="0"/>
              <a:t>最终可用的只剩下一个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 </a:t>
            </a:r>
            <a:r>
              <a:rPr kumimoji="1" lang="en-US" altLang="zh-CN" dirty="0"/>
              <a:t>ID</a:t>
            </a:r>
            <a:r>
              <a:rPr kumimoji="1" lang="zh-CN" altLang="en-US" dirty="0"/>
              <a:t>，但是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 </a:t>
            </a:r>
            <a:r>
              <a:rPr kumimoji="1" lang="en-US" altLang="zh-CN" dirty="0"/>
              <a:t>ID</a:t>
            </a:r>
            <a:r>
              <a:rPr kumimoji="1" lang="zh-CN" altLang="en-US" dirty="0"/>
              <a:t>是下策，系统一升级，就变了。这个时候工信部跟国内各个厂商推出了一套</a:t>
            </a:r>
            <a:r>
              <a:rPr kumimoji="1" lang="en-US" altLang="zh-CN" dirty="0"/>
              <a:t>OAID</a:t>
            </a:r>
            <a:r>
              <a:rPr kumimoji="1" lang="zh-CN" altLang="en-US" dirty="0"/>
              <a:t>的东西，最终可能这个会成为将来唯一的出路，他是各个厂商</a:t>
            </a:r>
            <a:r>
              <a:rPr kumimoji="1" lang="en-US" altLang="zh-CN" dirty="0"/>
              <a:t>ROM</a:t>
            </a:r>
            <a:r>
              <a:rPr kumimoji="1" lang="zh-CN" altLang="en-US" dirty="0"/>
              <a:t> 适配的一套东西，不过仍然不能避免被</a:t>
            </a:r>
            <a:r>
              <a:rPr kumimoji="1" lang="en-US" altLang="zh-CN" dirty="0"/>
              <a:t>Hook</a:t>
            </a:r>
            <a:r>
              <a:rPr kumimoji="1" lang="zh-CN" altLang="en-US" dirty="0"/>
              <a:t>，被刷，但是没得选，可能是最后一条路，因为要跟广告投放打通的话，也许就只能靠这个了。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所以说，最后，自家做的设备指纹，可能真的无路可走。最终的解决方案，其实个人感觉，还是要靠法律层面的完善，跟全民意识的提高，就好比知识付费的意识，国外做这套就比较少，可能跟别人的生态有关系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/>
              <a:t>总得趋势越来越难做，越来越有利于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利刷子不利商家及平台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1</a:t>
            </a:r>
            <a:r>
              <a:rPr kumimoji="1" lang="zh-CN" altLang="en-US" dirty="0"/>
              <a:t>、隐私上，国家对于隐私的保护越来越严格，禁止获取过多用户信息，趋势就是禁止跟踪用户，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、系统对于隐私保护的完善，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系统对于各种用户特征值管理越来越严，能拿到的信息越来越少，比如</a:t>
            </a:r>
            <a:r>
              <a:rPr kumimoji="1" lang="en-US" altLang="zh-CN" dirty="0"/>
              <a:t>IMEI</a:t>
            </a:r>
            <a:r>
              <a:rPr kumimoji="1" lang="zh-CN" altLang="en-US" dirty="0"/>
              <a:t> 跟序列号在</a:t>
            </a:r>
            <a:r>
              <a:rPr kumimoji="1" lang="en-US" altLang="zh-CN" dirty="0"/>
              <a:t>Android10</a:t>
            </a:r>
            <a:r>
              <a:rPr kumimoji="1" lang="zh-CN" altLang="en-US" dirty="0"/>
              <a:t>之后都拿不到了，</a:t>
            </a:r>
            <a:r>
              <a:rPr kumimoji="1" lang="en-US" altLang="zh-CN" dirty="0"/>
              <a:t>MAC</a:t>
            </a:r>
            <a:r>
              <a:rPr kumimoji="1" lang="zh-CN" altLang="en-US" dirty="0"/>
              <a:t>地址</a:t>
            </a:r>
            <a:r>
              <a:rPr kumimoji="1" lang="en-US" altLang="zh-CN" dirty="0"/>
              <a:t>10</a:t>
            </a:r>
            <a:r>
              <a:rPr kumimoji="1" lang="zh-CN" altLang="en-US" dirty="0"/>
              <a:t>以后也是个随机值</a:t>
            </a:r>
            <a:r>
              <a:rPr kumimoji="1" lang="en-US" altLang="zh-CN" dirty="0"/>
              <a:t>,</a:t>
            </a:r>
            <a:r>
              <a:rPr kumimoji="1" lang="zh-CN" altLang="en-US" dirty="0"/>
              <a:t>最终可用的只剩下一个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 </a:t>
            </a:r>
            <a:r>
              <a:rPr kumimoji="1" lang="en-US" altLang="zh-CN" dirty="0"/>
              <a:t>ID</a:t>
            </a:r>
            <a:r>
              <a:rPr kumimoji="1" lang="zh-CN" altLang="en-US" dirty="0"/>
              <a:t>，但是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 </a:t>
            </a:r>
            <a:r>
              <a:rPr kumimoji="1" lang="en-US" altLang="zh-CN" dirty="0"/>
              <a:t>ID</a:t>
            </a:r>
            <a:r>
              <a:rPr kumimoji="1" lang="zh-CN" altLang="en-US" dirty="0"/>
              <a:t>是下策，系统一升级，就变了。这个时候工信部跟国内各个厂商推出了一套</a:t>
            </a:r>
            <a:r>
              <a:rPr kumimoji="1" lang="en-US" altLang="zh-CN" dirty="0"/>
              <a:t>OAID</a:t>
            </a:r>
            <a:r>
              <a:rPr kumimoji="1" lang="zh-CN" altLang="en-US" dirty="0"/>
              <a:t>的东西，最终可能这个会成为将来唯一的出路，他是各个厂商</a:t>
            </a:r>
            <a:r>
              <a:rPr kumimoji="1" lang="en-US" altLang="zh-CN" dirty="0"/>
              <a:t>ROM</a:t>
            </a:r>
            <a:r>
              <a:rPr kumimoji="1" lang="zh-CN" altLang="en-US" dirty="0"/>
              <a:t> 适配的一套东西，不过仍然不能避免被</a:t>
            </a:r>
            <a:r>
              <a:rPr kumimoji="1" lang="en-US" altLang="zh-CN" dirty="0"/>
              <a:t>Hook</a:t>
            </a:r>
            <a:r>
              <a:rPr kumimoji="1" lang="zh-CN" altLang="en-US" dirty="0"/>
              <a:t>，被刷，但是没得选，可能是最后一条路，因为要跟广告投放打通的话，也许就只能靠这个了。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所以说，最后，自家做的设备指纹，可能真的无路可走。最终的解决方案，其实个人感觉，还是要靠法律层面的完善，跟全民意识的提高，就好比知识付费的意识，国外做这套就比较少，可能跟别人的生态有关系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/>
              <a:t>总得趋势越来越难做，越来越有利于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利刷子不利商家及平台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1</a:t>
            </a:r>
            <a:r>
              <a:rPr kumimoji="1" lang="zh-CN" altLang="en-US" dirty="0"/>
              <a:t>、隐私上，国家对于隐私的保护越来越严格，禁止获取过多用户信息，趋势就是禁止跟踪用户，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、系统对于隐私保护的完善，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系统对于各种用户特征值管理越来越严，能拿到的信息越来越少，比如</a:t>
            </a:r>
            <a:r>
              <a:rPr kumimoji="1" lang="en-US" altLang="zh-CN" dirty="0"/>
              <a:t>IMEI</a:t>
            </a:r>
            <a:r>
              <a:rPr kumimoji="1" lang="zh-CN" altLang="en-US" dirty="0"/>
              <a:t> 跟序列号在</a:t>
            </a:r>
            <a:r>
              <a:rPr kumimoji="1" lang="en-US" altLang="zh-CN" dirty="0"/>
              <a:t>Android10</a:t>
            </a:r>
            <a:r>
              <a:rPr kumimoji="1" lang="zh-CN" altLang="en-US" dirty="0"/>
              <a:t>之后都拿不到了，</a:t>
            </a:r>
            <a:r>
              <a:rPr kumimoji="1" lang="en-US" altLang="zh-CN" dirty="0"/>
              <a:t>MAC</a:t>
            </a:r>
            <a:r>
              <a:rPr kumimoji="1" lang="zh-CN" altLang="en-US" dirty="0"/>
              <a:t>地址</a:t>
            </a:r>
            <a:r>
              <a:rPr kumimoji="1" lang="en-US" altLang="zh-CN" dirty="0"/>
              <a:t>10</a:t>
            </a:r>
            <a:r>
              <a:rPr kumimoji="1" lang="zh-CN" altLang="en-US" dirty="0"/>
              <a:t>以后也是个随机值</a:t>
            </a:r>
            <a:r>
              <a:rPr kumimoji="1" lang="en-US" altLang="zh-CN" dirty="0"/>
              <a:t>,</a:t>
            </a:r>
            <a:r>
              <a:rPr kumimoji="1" lang="zh-CN" altLang="en-US" dirty="0"/>
              <a:t>最终可用的只剩下一个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 </a:t>
            </a:r>
            <a:r>
              <a:rPr kumimoji="1" lang="en-US" altLang="zh-CN" dirty="0"/>
              <a:t>ID</a:t>
            </a:r>
            <a:r>
              <a:rPr kumimoji="1" lang="zh-CN" altLang="en-US" dirty="0"/>
              <a:t>，但是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 </a:t>
            </a:r>
            <a:r>
              <a:rPr kumimoji="1" lang="en-US" altLang="zh-CN" dirty="0"/>
              <a:t>ID</a:t>
            </a:r>
            <a:r>
              <a:rPr kumimoji="1" lang="zh-CN" altLang="en-US" dirty="0"/>
              <a:t>是下策，系统一升级，就变了。这个时候工信部跟国内各个厂商推出了一套</a:t>
            </a:r>
            <a:r>
              <a:rPr kumimoji="1" lang="en-US" altLang="zh-CN" dirty="0"/>
              <a:t>OAID</a:t>
            </a:r>
            <a:r>
              <a:rPr kumimoji="1" lang="zh-CN" altLang="en-US" dirty="0"/>
              <a:t>的东西，最终可能这个会成为将来唯一的出路，他是各个厂商</a:t>
            </a:r>
            <a:r>
              <a:rPr kumimoji="1" lang="en-US" altLang="zh-CN" dirty="0"/>
              <a:t>ROM</a:t>
            </a:r>
            <a:r>
              <a:rPr kumimoji="1" lang="zh-CN" altLang="en-US" dirty="0"/>
              <a:t> 适配的一套东西，不过仍然不能避免被</a:t>
            </a:r>
            <a:r>
              <a:rPr kumimoji="1" lang="en-US" altLang="zh-CN" dirty="0"/>
              <a:t>Hook</a:t>
            </a:r>
            <a:r>
              <a:rPr kumimoji="1" lang="zh-CN" altLang="en-US" dirty="0"/>
              <a:t>，被刷，但是没得选，可能是最后一条路，因为要跟广告投放打通的话，也许就只能靠这个了。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所以说，最后，自家做的设备指纹，可能真的无路可走。最终的解决方案，其实个人感觉，还是要靠法律层面的完善，跟全民意识的提高，就好比知识付费的意识，国外做这套就比较少，可能跟别人的生态有关系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主要分四部分，第一部分简单介绍一些概念背景，以及虚假新设备刷单刷量的一个现状及危害，第二部分，介绍下防御的难点，以及技术的困境，为什么做不到</a:t>
            </a:r>
            <a:r>
              <a:rPr kumimoji="1" lang="en-US" altLang="zh-CN" dirty="0"/>
              <a:t>100%</a:t>
            </a:r>
            <a:r>
              <a:rPr kumimoji="1" lang="zh-CN" altLang="en-US" dirty="0"/>
              <a:t>识别虚假设备的羊毛党，为甚道高一尺，魔高一丈，第三部分主要说一下实现方案，如何实现设备指纹，虚假设备去重，第四部分说下未来的趋势及隐患，指纹是越来越难做。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刷单刷量是一个普遍的存在的问题，而且近几年越来越专业，呈现出团队作战的趋势，他们通过大量伪造新用户，进行刷新用户优惠券、免单券来获取一些权益。之前，也有投放可能是通过下载量来进行结算的，依据就是有多少新设备激活，如果说鉴别新设备有问题，被人伪造给刷了，那就可能白花钱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资损是一方面，另一方面，也会运营推广效果的效果会打折扣，毕竟，运营成本是有限的，优惠被同一个人，刷去了，那么就不易获得有效用户，你以为拉了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人，可能都是同一个人，优惠没了，日活也没了，这点，对所有公司都很致命，尤其创业公司，特别致命，可能还没成长，就被薅死了。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而且很可能你有冤无处申，因为这方面的是法律其实并不健全，对于刷单刷量的的定义定责，都不是特别晚上，想通过法律，来进行事后弥补，目前来说，几乎不可能。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这次分享，分享主要是聚焦设备刷量，或者说是新用户识别，或者说设备指纹。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回到刚才的话题，刷新用户权益，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需要首先识别新用户，才能给他们塞优惠，那么怎么定义新用户呢？很多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的定义是（新设备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新账号），账号可以是邮箱也可以是手机，邮箱几乎没有成本，手机号的话，对普通用户来说最多也就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个，所以在新账号上做文章，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对于新客的优惠力度都会很大，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到刚才的那个点，为什么我要聚焦到设备指纹，其实就是新用户权益是刷单的重灾区，现在拉新成本太高了，一个新消上百块很正常，体现在新用户权益上，就是免单，直减，或者返利，所以为了让钱花的更有性价比，必须精确的甄别新用户，门槛不能太低，太低太容易刷，也不能太高，比如提供身份证，用户可能直接就走了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那么怎么定义新用户呢？很多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的定义是（新设备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新账号），账号我们之前是依赖邮箱的，邮箱几乎没有成本，所以这个不是门槛，那么我们的门槛就卡在了新设备，新设备的话，提供一个新邮箱就能获取新用户权益，一开始没做任何设备的甄别，简单依赖某个特征值，新客权益大部分都被刷走了，投放的效果大大降低了，所以，才真正促使要做这个设备甄别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项目做的时候是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年，当时做这方面的还挺多，数盟、同盾、网易也有易盾，做了下竞品分析跟破解，还要一些成本及安全上的考量，还是决定自己做，自己做，我这拿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的例子做下分享。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Android</a:t>
            </a:r>
            <a:r>
              <a:rPr kumimoji="1" lang="zh-CN" altLang="en-US" dirty="0"/>
              <a:t>是一个开源系统，厂商多，做模拟器的也多，模拟器没有成本，可以模拟真机，如果不能甄别模拟器，那么无法做设备识别，因为模拟器可以随便创建，无限多个。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第二个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做到</a:t>
            </a:r>
            <a:r>
              <a:rPr kumimoji="1" lang="en-US" altLang="zh-CN" dirty="0"/>
              <a:t>100</a:t>
            </a:r>
            <a:r>
              <a:rPr kumimoji="1" lang="zh-CN" altLang="en-US" dirty="0"/>
              <a:t>防御甄别，是不可能的，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主要针对前三个，最后那个主要是线上效果调整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r>
              <a:rPr kumimoji="1" lang="en-US" altLang="zh-CN" dirty="0"/>
              <a:t>1</a:t>
            </a:r>
            <a:r>
              <a:rPr kumimoji="1" lang="zh-CN" altLang="en-US" dirty="0"/>
              <a:t>、模拟器的功能太逆天，模拟真机 </a:t>
            </a:r>
            <a:r>
              <a:rPr kumimoji="1" lang="en-US" altLang="zh-CN" dirty="0"/>
              <a:t>x86</a:t>
            </a:r>
            <a:r>
              <a:rPr kumimoji="1" lang="zh-CN" altLang="en-US" dirty="0"/>
              <a:t>禁止安装基本无效，原生支持多开，无线多个设备，本身支持指纹造假，定位不到。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/>
              <a:t>2</a:t>
            </a:r>
            <a:r>
              <a:rPr kumimoji="1" lang="zh-CN" altLang="en-US" dirty="0"/>
              <a:t>、不同模拟器使用的技术可能多少有些不同，当时并没有一个同一个甄别</a:t>
            </a:r>
            <a:r>
              <a:rPr kumimoji="1" lang="en-US" altLang="zh-CN" dirty="0"/>
              <a:t>API</a:t>
            </a:r>
            <a:r>
              <a:rPr kumimoji="1" lang="zh-CN" altLang="en-US" dirty="0"/>
              <a:t>，网上倒是有些简单的方案，但是并不通用，可能能够甄别</a:t>
            </a:r>
            <a:r>
              <a:rPr kumimoji="1" lang="en-US" altLang="zh-CN" dirty="0"/>
              <a:t>A</a:t>
            </a:r>
            <a:r>
              <a:rPr kumimoji="1" lang="zh-CN" altLang="en-US" dirty="0"/>
              <a:t>厂商的模拟器，但是甄别不了</a:t>
            </a:r>
            <a:r>
              <a:rPr kumimoji="1" lang="en-US" altLang="zh-CN" dirty="0"/>
              <a:t>B</a:t>
            </a:r>
            <a:r>
              <a:rPr kumimoji="1" lang="zh-CN" altLang="en-US" dirty="0"/>
              <a:t>的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、所以，解决不了模拟器甄别，则识别刷子设备无妄。他们就可以</a:t>
            </a:r>
            <a:r>
              <a:rPr kumimoji="1" lang="en-US" altLang="zh-CN" dirty="0"/>
              <a:t>0</a:t>
            </a:r>
            <a:r>
              <a:rPr kumimoji="1" lang="zh-CN" altLang="en-US" dirty="0"/>
              <a:t>成本，刷券，刷量，只有识别模拟器，才能提高他们的成本，毕竟真机也是要成本的。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Android</a:t>
            </a:r>
            <a:r>
              <a:rPr kumimoji="1" lang="zh-CN" altLang="en-US" dirty="0"/>
              <a:t>的特征值是以上四五个，很难用其中一个打遍天下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IMEI</a:t>
            </a:r>
            <a:r>
              <a:rPr kumimoji="1" lang="zh-CN" altLang="en-US" dirty="0"/>
              <a:t>：</a:t>
            </a:r>
            <a:r>
              <a:rPr kumimoji="1" lang="en-US" altLang="zh-CN" dirty="0"/>
              <a:t>Android6.0</a:t>
            </a:r>
            <a:r>
              <a:rPr kumimoji="1" lang="zh-CN" altLang="en-US" dirty="0"/>
              <a:t>以后，不给电话权限就拿不到，</a:t>
            </a:r>
            <a:r>
              <a:rPr kumimoji="1" lang="en-US" altLang="zh-CN" dirty="0"/>
              <a:t>10</a:t>
            </a:r>
            <a:r>
              <a:rPr kumimoji="1" lang="zh-CN" altLang="en-US" dirty="0"/>
              <a:t>以后，直接拿不到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MAC</a:t>
            </a:r>
            <a:r>
              <a:rPr kumimoji="1" lang="zh-CN" altLang="en-US" dirty="0"/>
              <a:t>地址类似，</a:t>
            </a:r>
            <a:r>
              <a:rPr kumimoji="1" lang="en-US" altLang="zh-CN" dirty="0"/>
              <a:t>6.0</a:t>
            </a:r>
            <a:r>
              <a:rPr kumimoji="1" lang="zh-CN" altLang="en-US" dirty="0"/>
              <a:t>之后官方</a:t>
            </a:r>
            <a:r>
              <a:rPr kumimoji="1" lang="en-US" altLang="zh-CN" dirty="0"/>
              <a:t>API</a:t>
            </a:r>
            <a:r>
              <a:rPr kumimoji="1" lang="zh-CN" altLang="en-US" dirty="0"/>
              <a:t>拿不到，只能歪门邪道，</a:t>
            </a:r>
            <a:r>
              <a:rPr kumimoji="1" lang="en-US" altLang="zh-CN" dirty="0"/>
              <a:t>10</a:t>
            </a:r>
            <a:r>
              <a:rPr kumimoji="1" lang="zh-CN" altLang="en-US" dirty="0"/>
              <a:t>以后，可能是随机数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序列号</a:t>
            </a:r>
            <a:r>
              <a:rPr kumimoji="1" lang="en-US" altLang="zh-CN" dirty="0"/>
              <a:t>8.0</a:t>
            </a:r>
            <a:r>
              <a:rPr kumimoji="1" lang="zh-CN" altLang="en-US" dirty="0"/>
              <a:t>之前比较靠谱，之后，跟随</a:t>
            </a:r>
            <a:r>
              <a:rPr kumimoji="1" lang="en-US" altLang="zh-CN" dirty="0"/>
              <a:t>IMEI</a:t>
            </a:r>
            <a:r>
              <a:rPr kumimoji="1" lang="zh-CN" altLang="en-US" dirty="0"/>
              <a:t>权限，</a:t>
            </a:r>
            <a:r>
              <a:rPr kumimoji="1" lang="en-US" altLang="zh-CN" dirty="0"/>
              <a:t>10</a:t>
            </a:r>
            <a:r>
              <a:rPr kumimoji="1" lang="zh-CN" altLang="en-US" dirty="0"/>
              <a:t>以后同样拿不到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Android</a:t>
            </a:r>
            <a:r>
              <a:rPr kumimoji="1" lang="zh-CN" altLang="en-US" dirty="0"/>
              <a:t>没限制，但是系统升级只有，全变了 怕升级。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所以，单处靠一个太难。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Android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</a:t>
            </a:r>
            <a:r>
              <a:rPr kumimoji="1" lang="zh-CN" altLang="en-US" dirty="0"/>
              <a:t>以及框架层很多代码都是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，</a:t>
            </a:r>
            <a:r>
              <a:rPr kumimoji="1" lang="en-US" altLang="zh-CN" dirty="0"/>
              <a:t>root</a:t>
            </a:r>
            <a:r>
              <a:rPr kumimoji="1" lang="zh-CN" altLang="en-US" dirty="0"/>
              <a:t>后，极易被</a:t>
            </a:r>
            <a:r>
              <a:rPr kumimoji="1" lang="en-US" altLang="zh-CN" dirty="0"/>
              <a:t>hook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xposed</a:t>
            </a:r>
            <a:r>
              <a:rPr kumimoji="1" lang="zh-CN" altLang="en-US" dirty="0"/>
              <a:t>就是最出名的框架，依赖</a:t>
            </a:r>
            <a:r>
              <a:rPr kumimoji="1" lang="en-US" altLang="zh-CN" dirty="0" err="1"/>
              <a:t>xposed</a:t>
            </a:r>
            <a:r>
              <a:rPr kumimoji="1" lang="zh-CN" altLang="en-US" dirty="0"/>
              <a:t>及一些插件，可以达到一个设备，模拟万千设备的效果，如果不能绕过，同样没法获取唯一</a:t>
            </a:r>
            <a:r>
              <a:rPr kumimoji="1" lang="en-US" altLang="zh-CN" dirty="0"/>
              <a:t>ID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7D2A0-58F3-4BBA-958E-3CAA42ACBF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前提：禁止</a:t>
            </a:r>
            <a:r>
              <a:rPr lang="en-US" altLang="zh-CN" dirty="0"/>
              <a:t>x86</a:t>
            </a:r>
            <a:r>
              <a:rPr lang="zh-CN" altLang="en-US" dirty="0"/>
              <a:t>架构安装：</a:t>
            </a:r>
            <a:r>
              <a:rPr lang="en-US" altLang="zh-CN" dirty="0"/>
              <a:t>X86</a:t>
            </a:r>
            <a:r>
              <a:rPr lang="zh-CN" altLang="en-US" dirty="0"/>
              <a:t>认为就模拟器，虽然有一定的误差，但是极低，基本都是</a:t>
            </a:r>
            <a:r>
              <a:rPr lang="en-US" altLang="zh-CN" dirty="0"/>
              <a:t>ARM</a:t>
            </a:r>
            <a:r>
              <a:rPr lang="zh-CN" altLang="en-US" dirty="0"/>
              <a:t>加购的机器。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/>
              <a:t>IMEI</a:t>
            </a:r>
            <a:r>
              <a:rPr kumimoji="1" lang="zh-CN" altLang="en-US" dirty="0"/>
              <a:t>、</a:t>
            </a:r>
            <a:r>
              <a:rPr kumimoji="1" lang="en-US" altLang="zh-CN" dirty="0"/>
              <a:t>QEMU</a:t>
            </a:r>
            <a:r>
              <a:rPr kumimoji="1" lang="zh-CN" altLang="en-US" dirty="0"/>
              <a:t>等一些特征信息，比如</a:t>
            </a:r>
            <a:r>
              <a:rPr kumimoji="1" lang="en-US" altLang="zh-CN" dirty="0"/>
              <a:t>IMEI</a:t>
            </a:r>
            <a:r>
              <a:rPr kumimoji="1" lang="zh-CN" altLang="en-US" dirty="0"/>
              <a:t>全是</a:t>
            </a:r>
            <a:r>
              <a:rPr kumimoji="1" lang="en-US" altLang="zh-CN" dirty="0"/>
              <a:t>0</a:t>
            </a:r>
            <a:r>
              <a:rPr kumimoji="1" lang="zh-CN" altLang="en-US" dirty="0"/>
              <a:t>之类的，这种比较低级，大部分模拟器支持造假，也只能鉴别谷歌官方的模拟器，基本不太准。</a:t>
            </a:r>
            <a:endParaRPr kumimoji="1"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dirty="0">
                <a:solidFill>
                  <a:schemeClr val="bg1"/>
                </a:solidFill>
              </a:rPr>
              <a:t>基于</a:t>
            </a:r>
            <a:r>
              <a:rPr kumimoji="1" lang="en-US" altLang="zh-CN" sz="1200" b="1" dirty="0">
                <a:latin typeface="Arial" panose="020B0604020202020204"/>
                <a:ea typeface="微软雅黑"/>
              </a:rPr>
              <a:t>CPU</a:t>
            </a:r>
            <a:r>
              <a:rPr kumimoji="1" lang="zh-CN" altLang="en-US" sz="1200" b="1" dirty="0">
                <a:latin typeface="Arial" panose="020B0604020202020204"/>
                <a:ea typeface="微软雅黑"/>
              </a:rPr>
              <a:t>架构差别检测</a:t>
            </a:r>
            <a:r>
              <a:rPr kumimoji="1" lang="zh-CN" altLang="en-US" sz="1200" b="1" dirty="0">
                <a:solidFill>
                  <a:schemeClr val="tx1"/>
                </a:solidFill>
                <a:latin typeface="Arial" panose="020B0604020202020204"/>
                <a:ea typeface="微软雅黑"/>
              </a:rPr>
              <a:t>是探索的一个比较新颖的防范，</a:t>
            </a:r>
            <a:r>
              <a:rPr kumimoji="1" lang="en-US" altLang="zh-CN" sz="1200" dirty="0">
                <a:solidFill>
                  <a:schemeClr val="bg1"/>
                </a:solidFill>
              </a:rPr>
              <a:t>ARM</a:t>
            </a:r>
            <a:r>
              <a:rPr kumimoji="1" lang="zh-CN" altLang="en-US" sz="1200" dirty="0">
                <a:solidFill>
                  <a:schemeClr val="bg1"/>
                </a:solidFill>
              </a:rPr>
              <a:t> 跟模拟器的</a:t>
            </a:r>
            <a:r>
              <a:rPr kumimoji="1" lang="en-US" altLang="zh-CN" sz="1200" dirty="0">
                <a:solidFill>
                  <a:schemeClr val="bg1"/>
                </a:solidFill>
              </a:rPr>
              <a:t>simple</a:t>
            </a:r>
            <a:r>
              <a:rPr kumimoji="1" lang="zh-CN" altLang="en-US" sz="1200" dirty="0">
                <a:solidFill>
                  <a:schemeClr val="bg1"/>
                </a:solidFill>
              </a:rPr>
              <a:t> </a:t>
            </a:r>
            <a:r>
              <a:rPr kumimoji="1" lang="en-US" altLang="zh-CN" sz="1200" dirty="0">
                <a:solidFill>
                  <a:schemeClr val="bg1"/>
                </a:solidFill>
              </a:rPr>
              <a:t>X86</a:t>
            </a:r>
            <a:r>
              <a:rPr kumimoji="1" lang="zh-CN" altLang="en-US" sz="1200" dirty="0">
                <a:solidFill>
                  <a:schemeClr val="bg1"/>
                </a:solidFill>
              </a:rPr>
              <a:t>架构有些不同，同样的一份代码（</a:t>
            </a:r>
            <a:r>
              <a:rPr kumimoji="1" lang="en-US" altLang="zh-CN" sz="1200" dirty="0">
                <a:solidFill>
                  <a:schemeClr val="bg1"/>
                </a:solidFill>
              </a:rPr>
              <a:t>SMC-Self</a:t>
            </a:r>
            <a:r>
              <a:rPr kumimoji="1" lang="zh-CN" altLang="en-US" sz="1200" dirty="0">
                <a:solidFill>
                  <a:schemeClr val="bg1"/>
                </a:solidFill>
              </a:rPr>
              <a:t> </a:t>
            </a:r>
            <a:r>
              <a:rPr kumimoji="1" lang="en-US" altLang="zh-CN" sz="1200" dirty="0">
                <a:solidFill>
                  <a:schemeClr val="bg1"/>
                </a:solidFill>
              </a:rPr>
              <a:t>modifying</a:t>
            </a:r>
            <a:r>
              <a:rPr kumimoji="1" lang="zh-CN" altLang="en-US" sz="1200" dirty="0">
                <a:solidFill>
                  <a:schemeClr val="bg1"/>
                </a:solidFill>
              </a:rPr>
              <a:t> </a:t>
            </a:r>
            <a:r>
              <a:rPr kumimoji="1" lang="en-US" altLang="zh-CN" sz="1200" dirty="0">
                <a:solidFill>
                  <a:schemeClr val="bg1"/>
                </a:solidFill>
              </a:rPr>
              <a:t>code</a:t>
            </a:r>
            <a:r>
              <a:rPr kumimoji="1" lang="zh-CN" altLang="en-US" sz="1200" dirty="0">
                <a:solidFill>
                  <a:schemeClr val="bg1"/>
                </a:solidFill>
              </a:rPr>
              <a:t> 自修改代码），在真机跟模拟器执行结果不一样，从而达到模拟器检测的目的，目前这个最靠谱，准确性跟稳定性也很好，</a:t>
            </a:r>
            <a:endParaRPr kumimoji="1" lang="en-US" altLang="zh-CN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emf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emf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customXml" Target="../ink/ink1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4.emf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jpeg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4"/>
          <p:cNvSpPr txBox="1"/>
          <p:nvPr/>
        </p:nvSpPr>
        <p:spPr>
          <a:xfrm>
            <a:off x="633648" y="670482"/>
            <a:ext cx="5608056" cy="780297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CN" altLang="en-US" sz="40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关于严选</a:t>
            </a:r>
            <a:r>
              <a:rPr kumimoji="1" lang="en-US" altLang="zh-CN" sz="40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APP</a:t>
            </a:r>
            <a:r>
              <a:rPr kumimoji="1" lang="zh-CN" altLang="en-US" sz="40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羊毛党的攻防</a:t>
            </a:r>
            <a:endParaRPr kumimoji="1" lang="zh-CN" altLang="en-US" sz="40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" name="副标题 5"/>
          <p:cNvSpPr txBox="1"/>
          <p:nvPr/>
        </p:nvSpPr>
        <p:spPr>
          <a:xfrm>
            <a:off x="643855" y="1299079"/>
            <a:ext cx="5452692" cy="49613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1800" dirty="0">
                <a:solidFill>
                  <a:srgbClr val="FFFFFF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聚焦新设备刷券、刷量，设备指纹</a:t>
            </a:r>
            <a:endParaRPr kumimoji="1" lang="zh-CN" altLang="en-US" sz="1800" dirty="0">
              <a:solidFill>
                <a:srgbClr val="FFFFFF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43855" y="3195889"/>
            <a:ext cx="5450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  <a:sym typeface="+mn-ea"/>
              </a:rPr>
              <a:t>VSRC 2020-10-27</a:t>
            </a:r>
            <a:endParaRPr lang="zh-CN" altLang="en-US" sz="14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  <a:sym typeface="+mn-ea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4279404"/>
            <a:ext cx="1365061" cy="740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643855" y="2697568"/>
            <a:ext cx="5450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  <a:sym typeface="+mn-ea"/>
              </a:rPr>
              <a:t>李尚：网易</a:t>
            </a:r>
            <a:endParaRPr lang="zh-CN" altLang="en-US" sz="14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 flipV="1">
            <a:off x="6016652" y="1061836"/>
            <a:ext cx="1524976" cy="889525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6603286" y="908381"/>
            <a:ext cx="3060551" cy="1785232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378357" y="3759496"/>
            <a:ext cx="1909616" cy="1113887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10"/>
          <p:cNvSpPr txBox="1"/>
          <p:nvPr/>
        </p:nvSpPr>
        <p:spPr>
          <a:xfrm>
            <a:off x="167480" y="313748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解决方案：</a:t>
            </a:r>
            <a:r>
              <a:rPr lang="zh-CN" altLang="en-US" sz="2000" dirty="0">
                <a:latin typeface="微软雅黑"/>
                <a:ea typeface="微软雅黑"/>
              </a:rPr>
              <a:t>模拟器检测</a:t>
            </a:r>
            <a:r>
              <a:rPr lang="en-US" altLang="zh-CN" sz="2000" dirty="0">
                <a:latin typeface="微软雅黑"/>
                <a:ea typeface="微软雅黑"/>
              </a:rPr>
              <a:t>-CPU</a:t>
            </a:r>
            <a:r>
              <a:rPr lang="zh-CN" altLang="en-US" sz="2000" dirty="0">
                <a:latin typeface="微软雅黑"/>
                <a:ea typeface="微软雅黑"/>
              </a:rPr>
              <a:t>架构差别检测</a:t>
            </a:r>
            <a:endParaRPr lang="en-US" altLang="zh-CN" sz="2000" dirty="0">
              <a:latin typeface="微软雅黑"/>
              <a:ea typeface="微软雅黑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4335" y="1304908"/>
            <a:ext cx="3717902" cy="293021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57" y="1324891"/>
            <a:ext cx="4021309" cy="293021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251034" y="309885"/>
            <a:ext cx="464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解决方案 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2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：</a:t>
            </a: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唯一设备指纹生成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7" name="Picture 2" descr="E:\2019工作\2019广州沙龙\logo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  <p:sp>
        <p:nvSpPr>
          <p:cNvPr id="10" name="文本框 9"/>
          <p:cNvSpPr txBox="1"/>
          <p:nvPr/>
        </p:nvSpPr>
        <p:spPr>
          <a:xfrm>
            <a:off x="971600" y="123495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真实特征值获取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5857146" y="123495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多特征值加权</a:t>
            </a:r>
            <a:endParaRPr kumimoji="1"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670" y="1923678"/>
            <a:ext cx="4643314" cy="284587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19" y="1936964"/>
            <a:ext cx="4069903" cy="284587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251034" y="309885"/>
            <a:ext cx="464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解决方案：</a:t>
            </a: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加权匹配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536" y="1419622"/>
            <a:ext cx="8114093" cy="280831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251520" y="267494"/>
            <a:ext cx="464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解决方案：</a:t>
            </a: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唯一设备指纹使用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7" name="Picture 2" descr="E:\2019工作\2019广州沙龙\logo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9582"/>
            <a:ext cx="7416824" cy="388843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6335" y="890048"/>
            <a:ext cx="5527811" cy="1866087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335" y="2917569"/>
            <a:ext cx="5527811" cy="2029595"/>
          </a:xfrm>
          <a:prstGeom prst="rect">
            <a:avLst/>
          </a:prstGeom>
        </p:spPr>
      </p:pic>
      <p:sp>
        <p:nvSpPr>
          <p:cNvPr id="9" name="TextBox 10"/>
          <p:cNvSpPr txBox="1"/>
          <p:nvPr/>
        </p:nvSpPr>
        <p:spPr>
          <a:xfrm>
            <a:off x="251520" y="267494"/>
            <a:ext cx="464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解决方案：</a:t>
            </a: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效果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467544" y="123478"/>
            <a:ext cx="4643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将来的趋势与隐患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6" name="TextBox 10"/>
          <p:cNvSpPr txBox="1"/>
          <p:nvPr/>
        </p:nvSpPr>
        <p:spPr>
          <a:xfrm>
            <a:off x="473304" y="1635646"/>
            <a:ext cx="46433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指纹越来越难做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OAID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或成救命稻草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法律跟全民意识才是正道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7" name="Picture 2" descr="E:\2019工作\2019广州沙龙\logo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467544" y="123478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将来的趋势：</a:t>
            </a:r>
            <a:r>
              <a:rPr lang="en-US" altLang="zh-CN" sz="2000" dirty="0">
                <a:latin typeface="微软雅黑"/>
                <a:ea typeface="微软雅黑"/>
              </a:rPr>
              <a:t>OAID</a:t>
            </a:r>
            <a:r>
              <a:rPr lang="zh-CN" altLang="en-US" sz="2000" dirty="0">
                <a:latin typeface="微软雅黑"/>
                <a:ea typeface="微软雅黑"/>
              </a:rPr>
              <a:t>或成唯一稻草</a:t>
            </a:r>
            <a:endParaRPr lang="en-US" altLang="zh-CN" sz="2000" dirty="0">
              <a:latin typeface="微软雅黑"/>
              <a:ea typeface="微软雅黑"/>
            </a:endParaRPr>
          </a:p>
        </p:txBody>
      </p:sp>
      <p:pic>
        <p:nvPicPr>
          <p:cNvPr id="7" name="Picture 2" descr="E:\2019工作\2019广州沙龙\logo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  <p:grpSp>
        <p:nvGrpSpPr>
          <p:cNvPr id="9" name="组合 8"/>
          <p:cNvGrpSpPr/>
          <p:nvPr/>
        </p:nvGrpSpPr>
        <p:grpSpPr>
          <a:xfrm>
            <a:off x="827584" y="1419622"/>
            <a:ext cx="6603920" cy="1702197"/>
            <a:chOff x="827584" y="1169090"/>
            <a:chExt cx="6603920" cy="170219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/>
            <a:srcRect b="8576"/>
            <a:stretch>
              <a:fillRect/>
            </a:stretch>
          </p:blipFill>
          <p:spPr>
            <a:xfrm>
              <a:off x="827584" y="1169090"/>
              <a:ext cx="4750460" cy="107721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59832" y="1794069"/>
              <a:ext cx="4371672" cy="107721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r:id="rId4" p14:bwMode="auto">
              <p14:nvContentPartPr>
                <p14:cNvPr id="8" name="墨迹 7"/>
                <p14:cNvContentPartPr/>
                <p14:nvPr/>
              </p14:nvContentPartPr>
              <p14:xfrm>
                <a:off x="3120120" y="1775160"/>
                <a:ext cx="801000" cy="296280"/>
              </p14:xfrm>
            </p:contentPart>
          </mc:Choice>
          <mc:Fallback xmlns="">
            <p:pic>
              <p:nvPicPr>
                <p:cNvPr id="8" name="墨迹 7"/>
              </p:nvPicPr>
              <p:blipFill>
                <a:blip r:embed="rId5"/>
              </p:blipFill>
              <p:spPr>
                <a:xfrm>
                  <a:off x="3120120" y="1775160"/>
                  <a:ext cx="801000" cy="296280"/>
                </a:xfrm>
                <a:prstGeom prst="rect"/>
              </p:spPr>
            </p:pic>
          </mc:Fallback>
        </mc:AlternateContent>
      </p:grpSp>
      <p:sp>
        <p:nvSpPr>
          <p:cNvPr id="10" name="文本框 9"/>
          <p:cNvSpPr txBox="1"/>
          <p:nvPr/>
        </p:nvSpPr>
        <p:spPr>
          <a:xfrm>
            <a:off x="698602" y="875422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法律层面保护用户隐私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98602" y="3435846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系统层面限制特征值获取</a:t>
            </a:r>
            <a:endParaRPr kumimoji="1"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061874" y="3943171"/>
            <a:ext cx="38912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en-US" altLang="zh-CN" sz="1200" dirty="0"/>
              <a:t>IMEI </a:t>
            </a:r>
            <a:r>
              <a:rPr kumimoji="1" lang="zh-CN" altLang="en-US" sz="1200" dirty="0"/>
              <a:t>：</a:t>
            </a:r>
            <a:r>
              <a:rPr kumimoji="1" lang="en-US" altLang="zh-CN" sz="1200" dirty="0"/>
              <a:t>6.0</a:t>
            </a:r>
            <a:r>
              <a:rPr kumimoji="1" lang="zh-CN" altLang="en-US" sz="1200" dirty="0"/>
              <a:t>以后要权限，</a:t>
            </a:r>
            <a:r>
              <a:rPr kumimoji="1" lang="en-US" altLang="zh-CN" sz="1200" dirty="0"/>
              <a:t>10</a:t>
            </a:r>
            <a:r>
              <a:rPr kumimoji="1" lang="zh-CN" altLang="en-US" sz="1200" dirty="0"/>
              <a:t>之后拿不到</a:t>
            </a:r>
            <a:endParaRPr kumimoji="1" lang="en-US" altLang="zh-CN" sz="1200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200" dirty="0"/>
              <a:t>序列号</a:t>
            </a:r>
            <a:r>
              <a:rPr kumimoji="1" lang="en-US" altLang="zh-CN" sz="1200" dirty="0"/>
              <a:t>8.0</a:t>
            </a:r>
            <a:r>
              <a:rPr kumimoji="1" lang="zh-CN" altLang="en-US" sz="1200" dirty="0"/>
              <a:t>之后要权限，</a:t>
            </a:r>
            <a:r>
              <a:rPr kumimoji="1" lang="en-US" altLang="zh-CN" sz="1200" dirty="0"/>
              <a:t>10</a:t>
            </a:r>
            <a:r>
              <a:rPr kumimoji="1" lang="zh-CN" altLang="en-US" sz="1200" dirty="0"/>
              <a:t>之后拿不到</a:t>
            </a:r>
            <a:endParaRPr kumimoji="1" lang="en-US" altLang="zh-CN" sz="1200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sz="1200" dirty="0"/>
              <a:t>MAC</a:t>
            </a:r>
            <a:r>
              <a:rPr kumimoji="1" lang="zh-CN" altLang="en-US" sz="1200" dirty="0"/>
              <a:t>地址 </a:t>
            </a:r>
            <a:r>
              <a:rPr kumimoji="1" lang="en-US" altLang="zh-CN" sz="1200" dirty="0"/>
              <a:t>6.0</a:t>
            </a:r>
            <a:r>
              <a:rPr kumimoji="1" lang="zh-CN" altLang="en-US" sz="1200" dirty="0"/>
              <a:t>之后官方不提供有效</a:t>
            </a:r>
            <a:r>
              <a:rPr kumimoji="1" lang="en-US" altLang="zh-CN" sz="1200" dirty="0"/>
              <a:t>API</a:t>
            </a:r>
            <a:r>
              <a:rPr kumimoji="1" lang="zh-CN" altLang="en-US" sz="1200" dirty="0"/>
              <a:t>，</a:t>
            </a:r>
            <a:r>
              <a:rPr kumimoji="1" lang="en-US" altLang="zh-CN" sz="1200" dirty="0"/>
              <a:t>10</a:t>
            </a:r>
            <a:r>
              <a:rPr kumimoji="1" lang="zh-CN" altLang="en-US" sz="1200" dirty="0"/>
              <a:t>以后随机</a:t>
            </a:r>
            <a:endParaRPr kumimoji="1" lang="en-US" altLang="zh-CN" sz="1200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200" dirty="0"/>
              <a:t>仅剩不怎么靠谱的</a:t>
            </a:r>
            <a:r>
              <a:rPr kumimoji="1" lang="en-US" altLang="zh-CN" sz="1200" dirty="0"/>
              <a:t>Android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ID</a:t>
            </a:r>
            <a:endParaRPr kumimoji="1" lang="en-US" altLang="zh-CN" sz="12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467544" y="123478"/>
            <a:ext cx="720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将来的趋势：</a:t>
            </a:r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lang="en-US" altLang="zh-CN" sz="2000" dirty="0">
                <a:latin typeface="微软雅黑"/>
                <a:ea typeface="微软雅黑"/>
              </a:rPr>
              <a:t>OAID</a:t>
            </a:r>
            <a:r>
              <a:rPr lang="zh-CN" altLang="en-US" sz="2000" dirty="0">
                <a:latin typeface="微软雅黑"/>
                <a:ea typeface="微软雅黑"/>
              </a:rPr>
              <a:t>或成救命稻草 </a:t>
            </a:r>
            <a:endParaRPr lang="zh-CN" altLang="en-US" sz="2000" dirty="0">
              <a:latin typeface="微软雅黑"/>
              <a:ea typeface="微软雅黑"/>
            </a:endParaRPr>
          </a:p>
        </p:txBody>
      </p:sp>
      <p:pic>
        <p:nvPicPr>
          <p:cNvPr id="7" name="Picture 2" descr="E:\2019工作\2019广州沙龙\logo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  <p:sp>
        <p:nvSpPr>
          <p:cNvPr id="2" name="文本框 1"/>
          <p:cNvSpPr txBox="1"/>
          <p:nvPr/>
        </p:nvSpPr>
        <p:spPr>
          <a:xfrm>
            <a:off x="467544" y="1459729"/>
            <a:ext cx="3591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缺乏</a:t>
            </a:r>
            <a:r>
              <a:rPr kumimoji="1" lang="en-US" altLang="zh-CN" dirty="0"/>
              <a:t>Google</a:t>
            </a:r>
            <a:r>
              <a:rPr kumimoji="1" lang="zh-CN" altLang="en-US" dirty="0"/>
              <a:t>生态：无法依赖广告</a:t>
            </a:r>
            <a:r>
              <a:rPr kumimoji="1" lang="en-US" altLang="zh-CN" dirty="0"/>
              <a:t>ID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67544" y="2552700"/>
            <a:ext cx="2253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国内版广告</a:t>
            </a:r>
            <a:r>
              <a:rPr kumimoji="1" lang="en-US" altLang="zh-CN" dirty="0"/>
              <a:t>ID</a:t>
            </a:r>
            <a:r>
              <a:rPr kumimoji="1" lang="zh-CN" altLang="en-US" dirty="0"/>
              <a:t>：</a:t>
            </a:r>
            <a:r>
              <a:rPr kumimoji="1" lang="en-US" altLang="zh-CN" dirty="0"/>
              <a:t>OAID</a:t>
            </a:r>
            <a:endParaRPr kumimoji="1" lang="zh-CN" altLang="en-US" dirty="0"/>
          </a:p>
        </p:txBody>
      </p:sp>
      <p:grpSp>
        <p:nvGrpSpPr>
          <p:cNvPr id="15" name="组合 14"/>
          <p:cNvGrpSpPr/>
          <p:nvPr/>
        </p:nvGrpSpPr>
        <p:grpSpPr>
          <a:xfrm>
            <a:off x="4355976" y="1142535"/>
            <a:ext cx="2442674" cy="1018493"/>
            <a:chOff x="5745331" y="1219726"/>
            <a:chExt cx="2442674" cy="1018493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45331" y="1307373"/>
              <a:ext cx="2442674" cy="828426"/>
            </a:xfrm>
            <a:prstGeom prst="rect">
              <a:avLst/>
            </a:prstGeom>
          </p:spPr>
        </p:pic>
        <p:sp>
          <p:nvSpPr>
            <p:cNvPr id="9" name="乘 8"/>
            <p:cNvSpPr/>
            <p:nvPr/>
          </p:nvSpPr>
          <p:spPr>
            <a:xfrm>
              <a:off x="6344647" y="1219726"/>
              <a:ext cx="1080120" cy="1018493"/>
            </a:xfrm>
            <a:prstGeom prst="mathMultiply">
              <a:avLst>
                <a:gd name="adj1" fmla="val 4837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931" y="2982473"/>
            <a:ext cx="3224453" cy="1903212"/>
          </a:xfrm>
          <a:prstGeom prst="rect">
            <a:avLst/>
          </a:prstGeom>
        </p:spPr>
      </p:pic>
      <p:sp>
        <p:nvSpPr>
          <p:cNvPr id="12" name="燕尾形箭头 11"/>
          <p:cNvSpPr/>
          <p:nvPr/>
        </p:nvSpPr>
        <p:spPr>
          <a:xfrm>
            <a:off x="3924500" y="3823685"/>
            <a:ext cx="504056" cy="188226"/>
          </a:xfrm>
          <a:prstGeom prst="notched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3466098"/>
            <a:ext cx="2937565" cy="7762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467544" y="123478"/>
            <a:ext cx="4643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将来的趋势与隐患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7" name="Picture 2" descr="E:\2019工作\2019广州沙龙\logo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  <p:sp>
        <p:nvSpPr>
          <p:cNvPr id="3" name="矩形 2"/>
          <p:cNvSpPr/>
          <p:nvPr/>
        </p:nvSpPr>
        <p:spPr>
          <a:xfrm>
            <a:off x="1546731" y="3021060"/>
            <a:ext cx="59766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法律跟全民意识才是最终解决方案</a:t>
            </a:r>
            <a:endParaRPr lang="en-US" altLang="zh-CN" sz="2800" b="1" dirty="0">
              <a:solidFill>
                <a:srgbClr val="C00000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46731" y="1656753"/>
            <a:ext cx="5032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隐患：刷子越来约容易，指纹跟风控越来越难做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74" y="1508311"/>
            <a:ext cx="575778" cy="5847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527" y="2787774"/>
            <a:ext cx="575778" cy="89065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2351098" y="2923082"/>
            <a:ext cx="4441825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THANKS!</a:t>
            </a:r>
            <a:endParaRPr lang="zh-CN" altLang="en-US" sz="36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3"/>
          <p:cNvSpPr txBox="1">
            <a:spLocks noChangeArrowheads="1"/>
          </p:cNvSpPr>
          <p:nvPr/>
        </p:nvSpPr>
        <p:spPr bwMode="auto">
          <a:xfrm>
            <a:off x="2632348" y="1710075"/>
            <a:ext cx="3879850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3600" b="1" spc="300" dirty="0">
                <a:solidFill>
                  <a:schemeClr val="bg1"/>
                </a:solidFill>
                <a:ea typeface="微软雅黑" pitchFamily="34" charset="-122"/>
              </a:rPr>
              <a:t>感谢聆听</a:t>
            </a:r>
            <a:endParaRPr lang="zh-CN" altLang="en-US" sz="3600" b="1" spc="300" dirty="0">
              <a:solidFill>
                <a:schemeClr val="bg1"/>
              </a:solidFill>
              <a:ea typeface="微软雅黑" pitchFamily="34" charset="-122"/>
            </a:endParaRPr>
          </a:p>
        </p:txBody>
      </p:sp>
      <p:cxnSp>
        <p:nvCxnSpPr>
          <p:cNvPr id="6" name="直接连接符 11"/>
          <p:cNvCxnSpPr/>
          <p:nvPr/>
        </p:nvCxnSpPr>
        <p:spPr>
          <a:xfrm>
            <a:off x="4365037" y="2649656"/>
            <a:ext cx="423417" cy="0"/>
          </a:xfrm>
          <a:prstGeom prst="line">
            <a:avLst/>
          </a:prstGeom>
          <a:ln w="28575" cmpd="sng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4279404"/>
            <a:ext cx="1365061" cy="740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779912" y="1053841"/>
            <a:ext cx="4310115" cy="528905"/>
            <a:chOff x="4823456" y="514661"/>
            <a:chExt cx="4310115" cy="528905"/>
          </a:xfrm>
        </p:grpSpPr>
        <p:sp>
          <p:nvSpPr>
            <p:cNvPr id="5" name="TextBox 4"/>
            <p:cNvSpPr txBox="1"/>
            <p:nvPr/>
          </p:nvSpPr>
          <p:spPr>
            <a:xfrm>
              <a:off x="4823456" y="514661"/>
              <a:ext cx="585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900">
                  <a:solidFill>
                    <a:schemeClr val="bg1"/>
                  </a:solidFill>
                </a:defRPr>
              </a:lvl1pPr>
            </a:lstStyle>
            <a:p>
              <a:r>
                <a:rPr lang="en-US" altLang="zh-CN" sz="2800" dirty="0">
                  <a:solidFill>
                    <a:srgbClr val="F8418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zh-CN" altLang="en-US" sz="2800" dirty="0">
                <a:solidFill>
                  <a:srgbClr val="F841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33217" y="550535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刷单刷量困境</a:t>
              </a:r>
              <a:endParaRPr lang="zh-CN" altLang="en-US" sz="1600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5533217" y="828122"/>
              <a:ext cx="3600354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大量造假设备，刷单、刷量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-6733" y="0"/>
            <a:ext cx="2193182" cy="5143499"/>
          </a:xfrm>
          <a:prstGeom prst="rect">
            <a:avLst/>
          </a:prstGeom>
          <a:solidFill>
            <a:srgbClr val="E40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36" tIns="41468" rIns="82936" bIns="41468"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4994" y="559002"/>
            <a:ext cx="1432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 录</a:t>
            </a:r>
            <a:endParaRPr lang="zh-CN" altLang="en-US" sz="3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" name="直接连接符 11"/>
          <p:cNvCxnSpPr/>
          <p:nvPr/>
        </p:nvCxnSpPr>
        <p:spPr>
          <a:xfrm>
            <a:off x="984216" y="1676619"/>
            <a:ext cx="277740" cy="0"/>
          </a:xfrm>
          <a:prstGeom prst="line">
            <a:avLst/>
          </a:prstGeom>
          <a:ln w="19050">
            <a:solidFill>
              <a:schemeClr val="bg1">
                <a:alpha val="5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42"/>
          <p:cNvSpPr txBox="1"/>
          <p:nvPr/>
        </p:nvSpPr>
        <p:spPr>
          <a:xfrm>
            <a:off x="500339" y="1131191"/>
            <a:ext cx="1249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FFFF">
                    <a:alpha val="40000"/>
                  </a:srgb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CONTENTS</a:t>
            </a:r>
            <a:endParaRPr lang="zh-CN" altLang="en-US" sz="1600" dirty="0">
              <a:solidFill>
                <a:srgbClr val="FFFFFF">
                  <a:alpha val="40000"/>
                </a:srgb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grpSp>
        <p:nvGrpSpPr>
          <p:cNvPr id="12" name="组合 5"/>
          <p:cNvGrpSpPr/>
          <p:nvPr/>
        </p:nvGrpSpPr>
        <p:grpSpPr>
          <a:xfrm>
            <a:off x="3779912" y="1992031"/>
            <a:ext cx="4310115" cy="548351"/>
            <a:chOff x="4823456" y="514661"/>
            <a:chExt cx="4310115" cy="548351"/>
          </a:xfrm>
        </p:grpSpPr>
        <p:sp>
          <p:nvSpPr>
            <p:cNvPr id="13" name="TextBox 6"/>
            <p:cNvSpPr txBox="1"/>
            <p:nvPr/>
          </p:nvSpPr>
          <p:spPr>
            <a:xfrm>
              <a:off x="4823456" y="514661"/>
              <a:ext cx="585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900">
                  <a:solidFill>
                    <a:schemeClr val="bg1"/>
                  </a:solidFill>
                </a:defRPr>
              </a:lvl1pPr>
            </a:lstStyle>
            <a:p>
              <a:r>
                <a:rPr lang="en-US" altLang="zh-CN" sz="2800" dirty="0">
                  <a:solidFill>
                    <a:srgbClr val="F8418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zh-CN" altLang="en-US" sz="2800" dirty="0">
                <a:solidFill>
                  <a:srgbClr val="F841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7"/>
            <p:cNvSpPr txBox="1"/>
            <p:nvPr/>
          </p:nvSpPr>
          <p:spPr>
            <a:xfrm>
              <a:off x="5533217" y="550535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防御难点</a:t>
              </a:r>
              <a:endParaRPr lang="zh-CN" alt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533217" y="847568"/>
              <a:ext cx="3600354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难识别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组合 5"/>
          <p:cNvGrpSpPr/>
          <p:nvPr/>
        </p:nvGrpSpPr>
        <p:grpSpPr>
          <a:xfrm>
            <a:off x="3779912" y="2858343"/>
            <a:ext cx="4310115" cy="523220"/>
            <a:chOff x="4823456" y="514661"/>
            <a:chExt cx="4310115" cy="523220"/>
          </a:xfrm>
        </p:grpSpPr>
        <p:sp>
          <p:nvSpPr>
            <p:cNvPr id="17" name="TextBox 6"/>
            <p:cNvSpPr txBox="1"/>
            <p:nvPr/>
          </p:nvSpPr>
          <p:spPr>
            <a:xfrm>
              <a:off x="4823456" y="514661"/>
              <a:ext cx="585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900">
                  <a:solidFill>
                    <a:schemeClr val="bg1"/>
                  </a:solidFill>
                </a:defRPr>
              </a:lvl1pPr>
            </a:lstStyle>
            <a:p>
              <a:r>
                <a:rPr lang="en-US" altLang="zh-CN" sz="2800" dirty="0">
                  <a:solidFill>
                    <a:srgbClr val="F8418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zh-CN" altLang="en-US" sz="2800" dirty="0">
                <a:solidFill>
                  <a:srgbClr val="F841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7"/>
            <p:cNvSpPr txBox="1"/>
            <p:nvPr/>
          </p:nvSpPr>
          <p:spPr>
            <a:xfrm>
              <a:off x="5529340" y="634628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解决方案及效果</a:t>
              </a:r>
              <a:endParaRPr lang="zh-CN" altLang="en-US" sz="1600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5533217" y="775270"/>
              <a:ext cx="3600354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5"/>
          <p:cNvGrpSpPr/>
          <p:nvPr/>
        </p:nvGrpSpPr>
        <p:grpSpPr>
          <a:xfrm>
            <a:off x="3779912" y="3867894"/>
            <a:ext cx="4310115" cy="570294"/>
            <a:chOff x="4823456" y="514661"/>
            <a:chExt cx="4310115" cy="570294"/>
          </a:xfrm>
        </p:grpSpPr>
        <p:sp>
          <p:nvSpPr>
            <p:cNvPr id="21" name="TextBox 6"/>
            <p:cNvSpPr txBox="1"/>
            <p:nvPr/>
          </p:nvSpPr>
          <p:spPr>
            <a:xfrm>
              <a:off x="4823456" y="514661"/>
              <a:ext cx="585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900">
                  <a:solidFill>
                    <a:schemeClr val="bg1"/>
                  </a:solidFill>
                </a:defRPr>
              </a:lvl1pPr>
            </a:lstStyle>
            <a:p>
              <a:r>
                <a:rPr lang="en-US" altLang="zh-CN" sz="2800" dirty="0">
                  <a:solidFill>
                    <a:srgbClr val="F8418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zh-CN" altLang="en-US" sz="2800" dirty="0">
                <a:solidFill>
                  <a:srgbClr val="F841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7"/>
            <p:cNvSpPr txBox="1"/>
            <p:nvPr/>
          </p:nvSpPr>
          <p:spPr>
            <a:xfrm>
              <a:off x="5533217" y="550535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未来趋势及隐患</a:t>
              </a:r>
              <a:endParaRPr lang="zh-CN" altLang="en-US" sz="1600" dirty="0"/>
            </a:p>
          </p:txBody>
        </p:sp>
        <p:sp>
          <p:nvSpPr>
            <p:cNvPr id="23" name="矩形 22"/>
            <p:cNvSpPr/>
            <p:nvPr/>
          </p:nvSpPr>
          <p:spPr>
            <a:xfrm>
              <a:off x="5533217" y="869511"/>
              <a:ext cx="3600354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越来越难做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4" name="Picture 2" descr="E:\2019工作\2019广州沙龙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588731" y="220977"/>
            <a:ext cx="4643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刷单刷量困境</a:t>
            </a:r>
            <a:endParaRPr lang="zh-CN" altLang="en-US" sz="3600" dirty="0"/>
          </a:p>
        </p:txBody>
      </p:sp>
      <p:sp>
        <p:nvSpPr>
          <p:cNvPr id="6" name="TextBox 10"/>
          <p:cNvSpPr txBox="1"/>
          <p:nvPr/>
        </p:nvSpPr>
        <p:spPr>
          <a:xfrm>
            <a:off x="623719" y="1851670"/>
            <a:ext cx="28803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普遍存在，逐渐专业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破坏运营、污染数据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法律疏漏、监管随意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危害巨大，防御极难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7" name="Picture 2" descr="E:\2019工作\2019广州沙龙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1923678"/>
            <a:ext cx="2880320" cy="196037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588730" y="220977"/>
            <a:ext cx="5495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刷单刷量困境：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新人权益</a:t>
            </a:r>
            <a:endParaRPr lang="zh-CN" altLang="en-US" sz="3600" dirty="0"/>
          </a:p>
        </p:txBody>
      </p:sp>
      <p:pic>
        <p:nvPicPr>
          <p:cNvPr id="7" name="Picture 2" descr="E:\2019工作\2019广州沙龙\logo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  <p:sp>
        <p:nvSpPr>
          <p:cNvPr id="3" name="矩形 2"/>
          <p:cNvSpPr/>
          <p:nvPr/>
        </p:nvSpPr>
        <p:spPr>
          <a:xfrm>
            <a:off x="604294" y="2615228"/>
            <a:ext cx="14750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/>
              <a:t>新用户权益</a:t>
            </a:r>
            <a:endParaRPr lang="zh-CN" altLang="en-US" sz="2000" b="1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070" y="2444171"/>
            <a:ext cx="2120930" cy="97586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940211" y="2705400"/>
            <a:ext cx="2256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免单、直减券、返利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604294" y="4028647"/>
            <a:ext cx="17685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/>
              <a:t>新用户定义</a:t>
            </a:r>
            <a:endParaRPr lang="zh-CN" altLang="en-US" sz="2000" b="1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/>
          <a:srcRect t="8726" b="8043"/>
          <a:stretch>
            <a:fillRect/>
          </a:stretch>
        </p:blipFill>
        <p:spPr>
          <a:xfrm>
            <a:off x="2521158" y="3877484"/>
            <a:ext cx="1383871" cy="104503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9" name="文本框 18"/>
          <p:cNvSpPr txBox="1"/>
          <p:nvPr/>
        </p:nvSpPr>
        <p:spPr>
          <a:xfrm>
            <a:off x="3983866" y="422870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+</a:t>
            </a:r>
            <a:endParaRPr kumimoji="1"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4"/>
          <a:srcRect r="39547"/>
          <a:stretch>
            <a:fillRect/>
          </a:stretch>
        </p:blipFill>
        <p:spPr>
          <a:xfrm>
            <a:off x="4351493" y="3877484"/>
            <a:ext cx="1693647" cy="10450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1" name="矩形 20"/>
          <p:cNvSpPr/>
          <p:nvPr/>
        </p:nvSpPr>
        <p:spPr>
          <a:xfrm>
            <a:off x="6307949" y="4228702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新设备</a:t>
            </a:r>
            <a:r>
              <a:rPr lang="en-US" altLang="zh-CN" dirty="0"/>
              <a:t>+</a:t>
            </a:r>
            <a:r>
              <a:rPr lang="zh-CN" altLang="en-US" dirty="0"/>
              <a:t>新账号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636873" y="1279792"/>
            <a:ext cx="14750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/>
              <a:t>拉新成本高</a:t>
            </a:r>
            <a:endParaRPr lang="zh-CN" altLang="en-US" sz="2000" b="1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1158" y="956762"/>
            <a:ext cx="2050842" cy="108307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4940211" y="1265868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新消成本 </a:t>
            </a:r>
            <a:r>
              <a:rPr kumimoji="1" lang="en-US" altLang="zh-CN" dirty="0"/>
              <a:t>100</a:t>
            </a:r>
            <a:r>
              <a:rPr kumimoji="1" lang="zh-CN" altLang="en-US" dirty="0"/>
              <a:t>块很正常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827584" y="194050"/>
            <a:ext cx="4643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防御难点</a:t>
            </a:r>
            <a:endParaRPr lang="zh-CN" altLang="en-US" sz="3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10"/>
          <p:cNvSpPr txBox="1"/>
          <p:nvPr/>
        </p:nvSpPr>
        <p:spPr>
          <a:xfrm>
            <a:off x="827584" y="1525309"/>
            <a:ext cx="46433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系统开源、模拟器泛滥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特征值多变，难以固定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</a:rPr>
              <a:t>生态恶劣，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</a:rPr>
              <a:t>Hook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</a:rPr>
              <a:t>插件猖獗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厂商遍地，容错困难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7" name="Picture 2" descr="E:\2019工作\2019广州沙龙\logo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827584" y="123478"/>
            <a:ext cx="4643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防御难点 </a:t>
            </a:r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sz="2000" dirty="0">
                <a:latin typeface="微软雅黑"/>
                <a:ea typeface="微软雅黑"/>
              </a:rPr>
              <a:t>模拟器泛滥</a:t>
            </a:r>
            <a:endParaRPr lang="zh-CN" altLang="en-US" sz="2000" dirty="0">
              <a:latin typeface="微软雅黑"/>
              <a:ea typeface="微软雅黑"/>
            </a:endParaRPr>
          </a:p>
        </p:txBody>
      </p:sp>
      <p:pic>
        <p:nvPicPr>
          <p:cNvPr id="7" name="Picture 2" descr="E:\2019工作\2019广州沙龙\logo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616" y="1267399"/>
            <a:ext cx="2228465" cy="6126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7623" b="22622"/>
          <a:stretch>
            <a:fillRect/>
          </a:stretch>
        </p:blipFill>
        <p:spPr>
          <a:xfrm>
            <a:off x="3417478" y="1262814"/>
            <a:ext cx="2016224" cy="6031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r="9797" b="7229"/>
          <a:stretch>
            <a:fillRect/>
          </a:stretch>
        </p:blipFill>
        <p:spPr>
          <a:xfrm>
            <a:off x="3417478" y="2044745"/>
            <a:ext cx="2016224" cy="6126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615" y="2044745"/>
            <a:ext cx="2235199" cy="6126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5749" y="1262814"/>
            <a:ext cx="1800200" cy="60316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25852" y="733381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b="1" dirty="0"/>
              <a:t>帮派众多</a:t>
            </a:r>
            <a:endParaRPr kumimoji="1" lang="zh-CN" altLang="en-US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919615" y="284721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b="1" dirty="0"/>
              <a:t>功能逆天</a:t>
            </a:r>
            <a:endParaRPr kumimoji="1" lang="zh-CN" altLang="en-US" b="1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615" y="3395821"/>
            <a:ext cx="6805794" cy="15869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827584" y="123478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防御难点 </a:t>
            </a:r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 ：</a:t>
            </a:r>
            <a:r>
              <a:rPr lang="zh-CN" altLang="en-US" sz="2000" dirty="0">
                <a:latin typeface="微软雅黑"/>
                <a:ea typeface="微软雅黑"/>
              </a:rPr>
              <a:t>特征值不唯一且多变</a:t>
            </a:r>
            <a:endParaRPr lang="zh-CN" altLang="en-US" sz="2000" dirty="0">
              <a:latin typeface="微软雅黑"/>
              <a:ea typeface="微软雅黑"/>
            </a:endParaRPr>
          </a:p>
        </p:txBody>
      </p:sp>
      <p:sp>
        <p:nvSpPr>
          <p:cNvPr id="6" name="TextBox 10"/>
          <p:cNvSpPr txBox="1"/>
          <p:nvPr/>
        </p:nvSpPr>
        <p:spPr>
          <a:xfrm>
            <a:off x="851759" y="1061841"/>
            <a:ext cx="4643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系统自身不存在唯一标识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7" name="Picture 2" descr="E:\2019工作\2019广州沙龙\logo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  <p:grpSp>
        <p:nvGrpSpPr>
          <p:cNvPr id="261" name="组合 260"/>
          <p:cNvGrpSpPr/>
          <p:nvPr/>
        </p:nvGrpSpPr>
        <p:grpSpPr>
          <a:xfrm>
            <a:off x="5470898" y="1275606"/>
            <a:ext cx="1757260" cy="3585215"/>
            <a:chOff x="8481848" y="1166648"/>
            <a:chExt cx="2474802" cy="5049166"/>
          </a:xfrm>
        </p:grpSpPr>
        <p:pic>
          <p:nvPicPr>
            <p:cNvPr id="262" name="图片 26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1848" y="1166648"/>
              <a:ext cx="2474802" cy="5049166"/>
            </a:xfrm>
            <a:prstGeom prst="rect">
              <a:avLst/>
            </a:prstGeom>
          </p:spPr>
        </p:pic>
        <p:pic>
          <p:nvPicPr>
            <p:cNvPr id="263" name="图片 26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78" t="1093" r="35278" b="5307"/>
            <a:stretch>
              <a:fillRect/>
            </a:stretch>
          </p:blipFill>
          <p:spPr>
            <a:xfrm>
              <a:off x="8652449" y="1783604"/>
              <a:ext cx="2133600" cy="3815255"/>
            </a:xfrm>
            <a:custGeom>
              <a:avLst/>
              <a:gdLst>
                <a:gd name="connsiteX0" fmla="*/ 0 w 2133600"/>
                <a:gd name="connsiteY0" fmla="*/ 0 h 3815255"/>
                <a:gd name="connsiteX1" fmla="*/ 2133600 w 2133600"/>
                <a:gd name="connsiteY1" fmla="*/ 0 h 3815255"/>
                <a:gd name="connsiteX2" fmla="*/ 2133600 w 2133600"/>
                <a:gd name="connsiteY2" fmla="*/ 3815255 h 3815255"/>
                <a:gd name="connsiteX3" fmla="*/ 0 w 2133600"/>
                <a:gd name="connsiteY3" fmla="*/ 3815255 h 3815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3600" h="3815255">
                  <a:moveTo>
                    <a:pt x="0" y="0"/>
                  </a:moveTo>
                  <a:lnTo>
                    <a:pt x="2133600" y="0"/>
                  </a:lnTo>
                  <a:lnTo>
                    <a:pt x="2133600" y="3815255"/>
                  </a:lnTo>
                  <a:lnTo>
                    <a:pt x="0" y="3815255"/>
                  </a:lnTo>
                  <a:close/>
                </a:path>
              </a:pathLst>
            </a:custGeom>
          </p:spPr>
        </p:pic>
      </p:grpSp>
      <p:grpSp>
        <p:nvGrpSpPr>
          <p:cNvPr id="264" name="组合 263"/>
          <p:cNvGrpSpPr/>
          <p:nvPr/>
        </p:nvGrpSpPr>
        <p:grpSpPr>
          <a:xfrm>
            <a:off x="5831463" y="1821924"/>
            <a:ext cx="434362" cy="434362"/>
            <a:chOff x="8877874" y="2079624"/>
            <a:chExt cx="579149" cy="579149"/>
          </a:xfrm>
        </p:grpSpPr>
        <p:grpSp>
          <p:nvGrpSpPr>
            <p:cNvPr id="265" name="组合 264"/>
            <p:cNvGrpSpPr/>
            <p:nvPr/>
          </p:nvGrpSpPr>
          <p:grpSpPr>
            <a:xfrm>
              <a:off x="8877874" y="2079624"/>
              <a:ext cx="579149" cy="579149"/>
              <a:chOff x="829915" y="1454033"/>
              <a:chExt cx="1010790" cy="1010792"/>
            </a:xfrm>
          </p:grpSpPr>
          <p:grpSp>
            <p:nvGrpSpPr>
              <p:cNvPr id="269" name="组合 268"/>
              <p:cNvGrpSpPr/>
              <p:nvPr/>
            </p:nvGrpSpPr>
            <p:grpSpPr>
              <a:xfrm>
                <a:off x="885367" y="1509486"/>
                <a:ext cx="899888" cy="899886"/>
                <a:chOff x="4223654" y="2075543"/>
                <a:chExt cx="2786746" cy="2786743"/>
              </a:xfrm>
            </p:grpSpPr>
            <p:sp>
              <p:nvSpPr>
                <p:cNvPr id="271" name="弧形 11"/>
                <p:cNvSpPr/>
                <p:nvPr/>
              </p:nvSpPr>
              <p:spPr>
                <a:xfrm>
                  <a:off x="4223657" y="2075543"/>
                  <a:ext cx="2786743" cy="2786743"/>
                </a:xfrm>
                <a:prstGeom prst="arc">
                  <a:avLst>
                    <a:gd name="adj1" fmla="val 16515091"/>
                    <a:gd name="adj2" fmla="val 8042095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72" name="弧形 12"/>
                <p:cNvSpPr/>
                <p:nvPr/>
              </p:nvSpPr>
              <p:spPr>
                <a:xfrm flipH="1">
                  <a:off x="4223657" y="2075543"/>
                  <a:ext cx="2786743" cy="2786743"/>
                </a:xfrm>
                <a:prstGeom prst="arc">
                  <a:avLst>
                    <a:gd name="adj1" fmla="val 16221398"/>
                    <a:gd name="adj2" fmla="val 17074317"/>
                  </a:avLst>
                </a:prstGeom>
                <a:ln w="15875">
                  <a:solidFill>
                    <a:srgbClr val="01E2B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73" name="弧形 13"/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9108016"/>
                    <a:gd name="adj2" fmla="val 947009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74" name="弧形 14"/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732279"/>
                    <a:gd name="adj2" fmla="val 2508284"/>
                  </a:avLst>
                </a:prstGeom>
                <a:ln w="15875">
                  <a:solidFill>
                    <a:srgbClr val="01E2B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270" name="椭圆 269"/>
              <p:cNvSpPr/>
              <p:nvPr/>
            </p:nvSpPr>
            <p:spPr>
              <a:xfrm rot="16200000">
                <a:off x="829914" y="1454034"/>
                <a:ext cx="1010792" cy="1010790"/>
              </a:xfrm>
              <a:prstGeom prst="ellipse">
                <a:avLst/>
              </a:prstGeom>
              <a:noFill/>
              <a:ln w="9525">
                <a:gradFill flip="none" rotWithShape="1">
                  <a:gsLst>
                    <a:gs pos="0">
                      <a:srgbClr val="01E2BC">
                        <a:alpha val="50000"/>
                      </a:srgbClr>
                    </a:gs>
                    <a:gs pos="82000">
                      <a:srgbClr val="01E2BC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66" name="组合 265"/>
            <p:cNvGrpSpPr/>
            <p:nvPr/>
          </p:nvGrpSpPr>
          <p:grpSpPr>
            <a:xfrm>
              <a:off x="8984825" y="2183365"/>
              <a:ext cx="371666" cy="371666"/>
              <a:chOff x="8969184" y="2183993"/>
              <a:chExt cx="371666" cy="371666"/>
            </a:xfrm>
          </p:grpSpPr>
          <p:cxnSp>
            <p:nvCxnSpPr>
              <p:cNvPr id="267" name="直接连接符 7"/>
              <p:cNvCxnSpPr/>
              <p:nvPr/>
            </p:nvCxnSpPr>
            <p:spPr>
              <a:xfrm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直接连接符 8"/>
              <p:cNvCxnSpPr/>
              <p:nvPr/>
            </p:nvCxnSpPr>
            <p:spPr>
              <a:xfrm rot="5400000"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75" name="直接连接符 15"/>
          <p:cNvCxnSpPr/>
          <p:nvPr/>
        </p:nvCxnSpPr>
        <p:spPr>
          <a:xfrm flipH="1">
            <a:off x="3203848" y="2011410"/>
            <a:ext cx="2613119" cy="0"/>
          </a:xfrm>
          <a:prstGeom prst="line">
            <a:avLst/>
          </a:prstGeom>
          <a:ln>
            <a:gradFill flip="none" rotWithShape="1">
              <a:gsLst>
                <a:gs pos="0">
                  <a:srgbClr val="62FFFF"/>
                </a:gs>
                <a:gs pos="100000">
                  <a:srgbClr val="62FFFF">
                    <a:alpha val="0"/>
                  </a:srgbClr>
                </a:gs>
              </a:gsLst>
              <a:lin ang="10800000" scaled="1"/>
              <a:tileRect/>
            </a:gradFill>
          </a:ln>
          <a:effectLst>
            <a:outerShdw blurRad="63500" sx="102000" sy="102000" algn="ctr" rotWithShape="0">
              <a:srgbClr val="01E2BC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6" name="组合 275"/>
          <p:cNvGrpSpPr/>
          <p:nvPr/>
        </p:nvGrpSpPr>
        <p:grpSpPr>
          <a:xfrm>
            <a:off x="6471344" y="2582793"/>
            <a:ext cx="434362" cy="434362"/>
            <a:chOff x="8877874" y="2079624"/>
            <a:chExt cx="579149" cy="579149"/>
          </a:xfrm>
        </p:grpSpPr>
        <p:grpSp>
          <p:nvGrpSpPr>
            <p:cNvPr id="277" name="组合 276"/>
            <p:cNvGrpSpPr/>
            <p:nvPr/>
          </p:nvGrpSpPr>
          <p:grpSpPr>
            <a:xfrm>
              <a:off x="8877874" y="2079624"/>
              <a:ext cx="579149" cy="579149"/>
              <a:chOff x="829915" y="1454033"/>
              <a:chExt cx="1010790" cy="1010792"/>
            </a:xfrm>
          </p:grpSpPr>
          <p:grpSp>
            <p:nvGrpSpPr>
              <p:cNvPr id="281" name="组合 280"/>
              <p:cNvGrpSpPr/>
              <p:nvPr/>
            </p:nvGrpSpPr>
            <p:grpSpPr>
              <a:xfrm>
                <a:off x="885367" y="1509486"/>
                <a:ext cx="899888" cy="899886"/>
                <a:chOff x="4223654" y="2075543"/>
                <a:chExt cx="2786746" cy="2786743"/>
              </a:xfrm>
            </p:grpSpPr>
            <p:sp>
              <p:nvSpPr>
                <p:cNvPr id="283" name="弧形 23"/>
                <p:cNvSpPr/>
                <p:nvPr/>
              </p:nvSpPr>
              <p:spPr>
                <a:xfrm>
                  <a:off x="4223657" y="2075543"/>
                  <a:ext cx="2786743" cy="2786743"/>
                </a:xfrm>
                <a:prstGeom prst="arc">
                  <a:avLst>
                    <a:gd name="adj1" fmla="val 16515091"/>
                    <a:gd name="adj2" fmla="val 8042095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84" name="弧形 24"/>
                <p:cNvSpPr/>
                <p:nvPr/>
              </p:nvSpPr>
              <p:spPr>
                <a:xfrm flipH="1">
                  <a:off x="4223657" y="2075543"/>
                  <a:ext cx="2786743" cy="2786743"/>
                </a:xfrm>
                <a:prstGeom prst="arc">
                  <a:avLst>
                    <a:gd name="adj1" fmla="val 16221398"/>
                    <a:gd name="adj2" fmla="val 17074317"/>
                  </a:avLst>
                </a:prstGeom>
                <a:ln w="15875">
                  <a:solidFill>
                    <a:srgbClr val="01E2B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85" name="弧形 25"/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9108016"/>
                    <a:gd name="adj2" fmla="val 947009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86" name="弧形 26"/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732279"/>
                    <a:gd name="adj2" fmla="val 2508284"/>
                  </a:avLst>
                </a:prstGeom>
                <a:ln w="15875">
                  <a:solidFill>
                    <a:srgbClr val="01E2B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282" name="椭圆 281"/>
              <p:cNvSpPr/>
              <p:nvPr/>
            </p:nvSpPr>
            <p:spPr>
              <a:xfrm rot="16200000">
                <a:off x="829914" y="1454034"/>
                <a:ext cx="1010792" cy="1010790"/>
              </a:xfrm>
              <a:prstGeom prst="ellipse">
                <a:avLst/>
              </a:prstGeom>
              <a:noFill/>
              <a:ln w="9525">
                <a:gradFill flip="none" rotWithShape="1">
                  <a:gsLst>
                    <a:gs pos="0">
                      <a:srgbClr val="01E2BC">
                        <a:alpha val="50000"/>
                      </a:srgbClr>
                    </a:gs>
                    <a:gs pos="82000">
                      <a:srgbClr val="01E2BC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78" name="组合 277"/>
            <p:cNvGrpSpPr/>
            <p:nvPr/>
          </p:nvGrpSpPr>
          <p:grpSpPr>
            <a:xfrm>
              <a:off x="8984825" y="2183365"/>
              <a:ext cx="371666" cy="371666"/>
              <a:chOff x="8969184" y="2183993"/>
              <a:chExt cx="371666" cy="371666"/>
            </a:xfrm>
          </p:grpSpPr>
          <p:cxnSp>
            <p:nvCxnSpPr>
              <p:cNvPr id="279" name="直接连接符 19"/>
              <p:cNvCxnSpPr/>
              <p:nvPr/>
            </p:nvCxnSpPr>
            <p:spPr>
              <a:xfrm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直接连接符 20"/>
              <p:cNvCxnSpPr/>
              <p:nvPr/>
            </p:nvCxnSpPr>
            <p:spPr>
              <a:xfrm rot="5400000"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87" name="直接连接符 27"/>
          <p:cNvCxnSpPr/>
          <p:nvPr/>
        </p:nvCxnSpPr>
        <p:spPr>
          <a:xfrm flipH="1">
            <a:off x="3203848" y="2799973"/>
            <a:ext cx="3267497" cy="0"/>
          </a:xfrm>
          <a:prstGeom prst="line">
            <a:avLst/>
          </a:prstGeom>
          <a:ln>
            <a:gradFill flip="none" rotWithShape="1">
              <a:gsLst>
                <a:gs pos="0">
                  <a:srgbClr val="62FFFF"/>
                </a:gs>
                <a:gs pos="100000">
                  <a:srgbClr val="62FFFF">
                    <a:alpha val="0"/>
                  </a:srgbClr>
                </a:gs>
              </a:gsLst>
              <a:lin ang="10800000" scaled="1"/>
              <a:tileRect/>
            </a:gradFill>
          </a:ln>
          <a:effectLst>
            <a:outerShdw blurRad="63500" sx="102000" sy="102000" algn="ctr" rotWithShape="0">
              <a:srgbClr val="01E2BC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8" name="组合 287"/>
          <p:cNvGrpSpPr/>
          <p:nvPr/>
        </p:nvGrpSpPr>
        <p:grpSpPr>
          <a:xfrm>
            <a:off x="6250844" y="3306564"/>
            <a:ext cx="434362" cy="434362"/>
            <a:chOff x="8877874" y="2079624"/>
            <a:chExt cx="579149" cy="579149"/>
          </a:xfrm>
        </p:grpSpPr>
        <p:grpSp>
          <p:nvGrpSpPr>
            <p:cNvPr id="289" name="组合 288"/>
            <p:cNvGrpSpPr/>
            <p:nvPr/>
          </p:nvGrpSpPr>
          <p:grpSpPr>
            <a:xfrm>
              <a:off x="8877874" y="2079624"/>
              <a:ext cx="579149" cy="579149"/>
              <a:chOff x="829915" y="1454033"/>
              <a:chExt cx="1010790" cy="1010792"/>
            </a:xfrm>
          </p:grpSpPr>
          <p:grpSp>
            <p:nvGrpSpPr>
              <p:cNvPr id="293" name="组合 292"/>
              <p:cNvGrpSpPr/>
              <p:nvPr/>
            </p:nvGrpSpPr>
            <p:grpSpPr>
              <a:xfrm>
                <a:off x="885367" y="1509486"/>
                <a:ext cx="899888" cy="899886"/>
                <a:chOff x="4223654" y="2075543"/>
                <a:chExt cx="2786746" cy="2786743"/>
              </a:xfrm>
            </p:grpSpPr>
            <p:sp>
              <p:nvSpPr>
                <p:cNvPr id="295" name="弧形 35"/>
                <p:cNvSpPr/>
                <p:nvPr/>
              </p:nvSpPr>
              <p:spPr>
                <a:xfrm>
                  <a:off x="4223657" y="2075543"/>
                  <a:ext cx="2786743" cy="2786743"/>
                </a:xfrm>
                <a:prstGeom prst="arc">
                  <a:avLst>
                    <a:gd name="adj1" fmla="val 16515091"/>
                    <a:gd name="adj2" fmla="val 8042095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96" name="弧形 36"/>
                <p:cNvSpPr/>
                <p:nvPr/>
              </p:nvSpPr>
              <p:spPr>
                <a:xfrm flipH="1">
                  <a:off x="4223657" y="2075543"/>
                  <a:ext cx="2786743" cy="2786743"/>
                </a:xfrm>
                <a:prstGeom prst="arc">
                  <a:avLst>
                    <a:gd name="adj1" fmla="val 16221398"/>
                    <a:gd name="adj2" fmla="val 17074317"/>
                  </a:avLst>
                </a:prstGeom>
                <a:ln w="15875">
                  <a:solidFill>
                    <a:srgbClr val="01E2B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97" name="弧形 37"/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9108016"/>
                    <a:gd name="adj2" fmla="val 947009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98" name="弧形 38"/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732279"/>
                    <a:gd name="adj2" fmla="val 2508284"/>
                  </a:avLst>
                </a:prstGeom>
                <a:ln w="15875">
                  <a:solidFill>
                    <a:srgbClr val="01E2B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294" name="椭圆 293"/>
              <p:cNvSpPr/>
              <p:nvPr/>
            </p:nvSpPr>
            <p:spPr>
              <a:xfrm rot="16200000">
                <a:off x="829914" y="1454034"/>
                <a:ext cx="1010792" cy="1010790"/>
              </a:xfrm>
              <a:prstGeom prst="ellipse">
                <a:avLst/>
              </a:prstGeom>
              <a:noFill/>
              <a:ln w="9525">
                <a:gradFill flip="none" rotWithShape="1">
                  <a:gsLst>
                    <a:gs pos="0">
                      <a:srgbClr val="01E2BC">
                        <a:alpha val="50000"/>
                      </a:srgbClr>
                    </a:gs>
                    <a:gs pos="82000">
                      <a:srgbClr val="01E2BC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90" name="组合 289"/>
            <p:cNvGrpSpPr/>
            <p:nvPr/>
          </p:nvGrpSpPr>
          <p:grpSpPr>
            <a:xfrm>
              <a:off x="8984825" y="2183365"/>
              <a:ext cx="371666" cy="371666"/>
              <a:chOff x="8969184" y="2183993"/>
              <a:chExt cx="371666" cy="371666"/>
            </a:xfrm>
          </p:grpSpPr>
          <p:cxnSp>
            <p:nvCxnSpPr>
              <p:cNvPr id="291" name="直接连接符 31"/>
              <p:cNvCxnSpPr/>
              <p:nvPr/>
            </p:nvCxnSpPr>
            <p:spPr>
              <a:xfrm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直接连接符 32"/>
              <p:cNvCxnSpPr/>
              <p:nvPr/>
            </p:nvCxnSpPr>
            <p:spPr>
              <a:xfrm rot="5400000"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99" name="直接连接符 39"/>
          <p:cNvCxnSpPr/>
          <p:nvPr/>
        </p:nvCxnSpPr>
        <p:spPr>
          <a:xfrm flipH="1">
            <a:off x="3203848" y="3523744"/>
            <a:ext cx="3046997" cy="0"/>
          </a:xfrm>
          <a:prstGeom prst="line">
            <a:avLst/>
          </a:prstGeom>
          <a:ln>
            <a:gradFill flip="none" rotWithShape="1">
              <a:gsLst>
                <a:gs pos="0">
                  <a:srgbClr val="62FFFF"/>
                </a:gs>
                <a:gs pos="100000">
                  <a:srgbClr val="62FFFF">
                    <a:alpha val="0"/>
                  </a:srgbClr>
                </a:gs>
              </a:gsLst>
              <a:lin ang="10800000" scaled="1"/>
              <a:tileRect/>
            </a:gradFill>
          </a:ln>
          <a:effectLst>
            <a:outerShdw blurRad="63500" sx="102000" sy="102000" algn="ctr" rotWithShape="0">
              <a:srgbClr val="01E2BC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文本框 299"/>
          <p:cNvSpPr txBox="1"/>
          <p:nvPr/>
        </p:nvSpPr>
        <p:spPr>
          <a:xfrm flipH="1">
            <a:off x="1196634" y="1841577"/>
            <a:ext cx="1043876" cy="3786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400" b="1" dirty="0"/>
              <a:t>IMEI</a:t>
            </a:r>
            <a:r>
              <a:rPr kumimoji="1" lang="zh-CN" altLang="en-US" sz="1400" b="1" dirty="0"/>
              <a:t>、</a:t>
            </a:r>
            <a:r>
              <a:rPr kumimoji="1" lang="en-US" altLang="zh-CN" sz="1400" b="1" dirty="0"/>
              <a:t>IMSI</a:t>
            </a:r>
            <a:endParaRPr kumimoji="1" lang="en-US" altLang="zh-CN" sz="1400" b="1" dirty="0"/>
          </a:p>
        </p:txBody>
      </p:sp>
      <p:sp>
        <p:nvSpPr>
          <p:cNvPr id="301" name="文本框 300"/>
          <p:cNvSpPr txBox="1"/>
          <p:nvPr/>
        </p:nvSpPr>
        <p:spPr>
          <a:xfrm flipH="1">
            <a:off x="1197445" y="2632563"/>
            <a:ext cx="925253" cy="32008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r">
              <a:lnSpc>
                <a:spcPct val="120000"/>
              </a:lnSpc>
              <a:defRPr b="1">
                <a:solidFill>
                  <a:prstClr val="white">
                    <a:alpha val="70000"/>
                  </a:prstClr>
                </a:solidFill>
                <a:latin typeface="Arial" panose="020B0604020202020204"/>
                <a:ea typeface="微软雅黑"/>
              </a:defRPr>
            </a:lvl1pPr>
          </a:lstStyle>
          <a:p>
            <a:r>
              <a:rPr lang="en-US" altLang="zh-CN" sz="1350" dirty="0">
                <a:solidFill>
                  <a:schemeClr val="tx1"/>
                </a:solidFill>
              </a:rPr>
              <a:t>MAC</a:t>
            </a:r>
            <a:r>
              <a:rPr lang="zh-CN" altLang="en-US" sz="1350" dirty="0">
                <a:solidFill>
                  <a:schemeClr val="tx1"/>
                </a:solidFill>
              </a:rPr>
              <a:t>地址</a:t>
            </a:r>
            <a:endParaRPr lang="zh-CN" altLang="en-US" sz="1350" dirty="0">
              <a:solidFill>
                <a:schemeClr val="tx1"/>
              </a:solidFill>
            </a:endParaRPr>
          </a:p>
        </p:txBody>
      </p:sp>
      <p:sp>
        <p:nvSpPr>
          <p:cNvPr id="302" name="文本框 301"/>
          <p:cNvSpPr txBox="1"/>
          <p:nvPr/>
        </p:nvSpPr>
        <p:spPr>
          <a:xfrm flipH="1">
            <a:off x="1212139" y="3348086"/>
            <a:ext cx="704039" cy="32008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r">
              <a:lnSpc>
                <a:spcPct val="120000"/>
              </a:lnSpc>
              <a:defRPr b="1">
                <a:solidFill>
                  <a:prstClr val="white">
                    <a:alpha val="70000"/>
                  </a:prstClr>
                </a:solidFill>
                <a:latin typeface="Arial" panose="020B0604020202020204"/>
                <a:ea typeface="微软雅黑"/>
              </a:defRPr>
            </a:lvl1pPr>
          </a:lstStyle>
          <a:p>
            <a:r>
              <a:rPr lang="zh-CN" altLang="en-US" sz="1350" dirty="0">
                <a:solidFill>
                  <a:schemeClr val="tx1"/>
                </a:solidFill>
              </a:rPr>
              <a:t>序列号</a:t>
            </a:r>
            <a:endParaRPr lang="zh-CN" altLang="en-US" sz="1350" dirty="0">
              <a:solidFill>
                <a:schemeClr val="tx1"/>
              </a:solidFill>
            </a:endParaRPr>
          </a:p>
        </p:txBody>
      </p:sp>
      <p:grpSp>
        <p:nvGrpSpPr>
          <p:cNvPr id="303" name="组合 302"/>
          <p:cNvGrpSpPr/>
          <p:nvPr/>
        </p:nvGrpSpPr>
        <p:grpSpPr>
          <a:xfrm>
            <a:off x="5831463" y="1821924"/>
            <a:ext cx="434362" cy="434362"/>
            <a:chOff x="8877874" y="2079624"/>
            <a:chExt cx="579149" cy="579149"/>
          </a:xfrm>
        </p:grpSpPr>
        <p:grpSp>
          <p:nvGrpSpPr>
            <p:cNvPr id="304" name="组合 303"/>
            <p:cNvGrpSpPr/>
            <p:nvPr/>
          </p:nvGrpSpPr>
          <p:grpSpPr>
            <a:xfrm>
              <a:off x="8877874" y="2079624"/>
              <a:ext cx="579149" cy="579149"/>
              <a:chOff x="829915" y="1454033"/>
              <a:chExt cx="1010790" cy="1010792"/>
            </a:xfrm>
          </p:grpSpPr>
          <p:grpSp>
            <p:nvGrpSpPr>
              <p:cNvPr id="308" name="组合 307"/>
              <p:cNvGrpSpPr/>
              <p:nvPr/>
            </p:nvGrpSpPr>
            <p:grpSpPr>
              <a:xfrm>
                <a:off x="885367" y="1509486"/>
                <a:ext cx="899888" cy="899886"/>
                <a:chOff x="4223654" y="2075543"/>
                <a:chExt cx="2786746" cy="2786743"/>
              </a:xfrm>
            </p:grpSpPr>
            <p:sp>
              <p:nvSpPr>
                <p:cNvPr id="310" name="弧形 53"/>
                <p:cNvSpPr/>
                <p:nvPr/>
              </p:nvSpPr>
              <p:spPr>
                <a:xfrm>
                  <a:off x="4223657" y="2075543"/>
                  <a:ext cx="2786743" cy="2786743"/>
                </a:xfrm>
                <a:prstGeom prst="arc">
                  <a:avLst>
                    <a:gd name="adj1" fmla="val 16515091"/>
                    <a:gd name="adj2" fmla="val 8042095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11" name="弧形 54"/>
                <p:cNvSpPr/>
                <p:nvPr/>
              </p:nvSpPr>
              <p:spPr>
                <a:xfrm flipH="1">
                  <a:off x="4223657" y="2075543"/>
                  <a:ext cx="2786743" cy="2786743"/>
                </a:xfrm>
                <a:prstGeom prst="arc">
                  <a:avLst>
                    <a:gd name="adj1" fmla="val 16221398"/>
                    <a:gd name="adj2" fmla="val 17074317"/>
                  </a:avLst>
                </a:prstGeom>
                <a:ln w="15875">
                  <a:solidFill>
                    <a:srgbClr val="62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12" name="弧形 55"/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9108016"/>
                    <a:gd name="adj2" fmla="val 947009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13" name="弧形 56"/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732279"/>
                    <a:gd name="adj2" fmla="val 2508284"/>
                  </a:avLst>
                </a:prstGeom>
                <a:ln w="15875">
                  <a:solidFill>
                    <a:srgbClr val="62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309" name="椭圆 308"/>
              <p:cNvSpPr/>
              <p:nvPr/>
            </p:nvSpPr>
            <p:spPr>
              <a:xfrm rot="16200000">
                <a:off x="829914" y="1454034"/>
                <a:ext cx="1010792" cy="1010790"/>
              </a:xfrm>
              <a:prstGeom prst="ellipse">
                <a:avLst/>
              </a:prstGeom>
              <a:noFill/>
              <a:ln w="9525">
                <a:gradFill flip="none" rotWithShape="1">
                  <a:gsLst>
                    <a:gs pos="0">
                      <a:srgbClr val="62FFFF">
                        <a:alpha val="50000"/>
                      </a:srgbClr>
                    </a:gs>
                    <a:gs pos="82000">
                      <a:srgbClr val="62FFFF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305" name="组合 304"/>
            <p:cNvGrpSpPr/>
            <p:nvPr/>
          </p:nvGrpSpPr>
          <p:grpSpPr>
            <a:xfrm>
              <a:off x="8984825" y="2183365"/>
              <a:ext cx="371666" cy="371666"/>
              <a:chOff x="8969184" y="2183993"/>
              <a:chExt cx="371666" cy="371666"/>
            </a:xfrm>
          </p:grpSpPr>
          <p:cxnSp>
            <p:nvCxnSpPr>
              <p:cNvPr id="306" name="直接连接符 49"/>
              <p:cNvCxnSpPr/>
              <p:nvPr/>
            </p:nvCxnSpPr>
            <p:spPr>
              <a:xfrm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直接连接符 50"/>
              <p:cNvCxnSpPr/>
              <p:nvPr/>
            </p:nvCxnSpPr>
            <p:spPr>
              <a:xfrm rot="5400000"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62FFFF"/>
                    </a:gs>
                    <a:gs pos="0">
                      <a:srgbClr val="62FFFF">
                        <a:alpha val="0"/>
                      </a:srgbClr>
                    </a:gs>
                    <a:gs pos="100000">
                      <a:srgbClr val="62FFFF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4" name="组合 313"/>
          <p:cNvGrpSpPr/>
          <p:nvPr/>
        </p:nvGrpSpPr>
        <p:grpSpPr>
          <a:xfrm>
            <a:off x="6471344" y="2582793"/>
            <a:ext cx="434362" cy="434362"/>
            <a:chOff x="8877874" y="2079624"/>
            <a:chExt cx="579149" cy="579149"/>
          </a:xfrm>
        </p:grpSpPr>
        <p:grpSp>
          <p:nvGrpSpPr>
            <p:cNvPr id="315" name="组合 314"/>
            <p:cNvGrpSpPr/>
            <p:nvPr/>
          </p:nvGrpSpPr>
          <p:grpSpPr>
            <a:xfrm>
              <a:off x="8877874" y="2079624"/>
              <a:ext cx="579149" cy="579149"/>
              <a:chOff x="829915" y="1454033"/>
              <a:chExt cx="1010790" cy="1010792"/>
            </a:xfrm>
          </p:grpSpPr>
          <p:grpSp>
            <p:nvGrpSpPr>
              <p:cNvPr id="319" name="组合 318"/>
              <p:cNvGrpSpPr/>
              <p:nvPr/>
            </p:nvGrpSpPr>
            <p:grpSpPr>
              <a:xfrm>
                <a:off x="885367" y="1509486"/>
                <a:ext cx="899888" cy="899886"/>
                <a:chOff x="4223654" y="2075543"/>
                <a:chExt cx="2786746" cy="2786743"/>
              </a:xfrm>
            </p:grpSpPr>
            <p:sp>
              <p:nvSpPr>
                <p:cNvPr id="321" name="弧形 64"/>
                <p:cNvSpPr/>
                <p:nvPr/>
              </p:nvSpPr>
              <p:spPr>
                <a:xfrm>
                  <a:off x="4223657" y="2075543"/>
                  <a:ext cx="2786743" cy="2786743"/>
                </a:xfrm>
                <a:prstGeom prst="arc">
                  <a:avLst>
                    <a:gd name="adj1" fmla="val 16515091"/>
                    <a:gd name="adj2" fmla="val 8042095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22" name="弧形 65"/>
                <p:cNvSpPr/>
                <p:nvPr/>
              </p:nvSpPr>
              <p:spPr>
                <a:xfrm flipH="1">
                  <a:off x="4223657" y="2075543"/>
                  <a:ext cx="2786743" cy="2786743"/>
                </a:xfrm>
                <a:prstGeom prst="arc">
                  <a:avLst>
                    <a:gd name="adj1" fmla="val 16221398"/>
                    <a:gd name="adj2" fmla="val 17074317"/>
                  </a:avLst>
                </a:prstGeom>
                <a:ln w="15875">
                  <a:solidFill>
                    <a:srgbClr val="62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23" name="弧形 66"/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9108016"/>
                    <a:gd name="adj2" fmla="val 947009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24" name="弧形 67"/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732279"/>
                    <a:gd name="adj2" fmla="val 2508284"/>
                  </a:avLst>
                </a:prstGeom>
                <a:ln w="15875">
                  <a:solidFill>
                    <a:srgbClr val="62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320" name="椭圆 319"/>
              <p:cNvSpPr/>
              <p:nvPr/>
            </p:nvSpPr>
            <p:spPr>
              <a:xfrm rot="16200000">
                <a:off x="829914" y="1454034"/>
                <a:ext cx="1010792" cy="1010790"/>
              </a:xfrm>
              <a:prstGeom prst="ellipse">
                <a:avLst/>
              </a:prstGeom>
              <a:noFill/>
              <a:ln w="9525">
                <a:gradFill flip="none" rotWithShape="1">
                  <a:gsLst>
                    <a:gs pos="0">
                      <a:srgbClr val="62FFFF">
                        <a:alpha val="50000"/>
                      </a:srgbClr>
                    </a:gs>
                    <a:gs pos="82000">
                      <a:srgbClr val="62FFFF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316" name="组合 315"/>
            <p:cNvGrpSpPr/>
            <p:nvPr/>
          </p:nvGrpSpPr>
          <p:grpSpPr>
            <a:xfrm>
              <a:off x="8984825" y="2183365"/>
              <a:ext cx="371666" cy="371666"/>
              <a:chOff x="8969184" y="2183993"/>
              <a:chExt cx="371666" cy="371666"/>
            </a:xfrm>
          </p:grpSpPr>
          <p:cxnSp>
            <p:nvCxnSpPr>
              <p:cNvPr id="317" name="直接连接符 60"/>
              <p:cNvCxnSpPr/>
              <p:nvPr/>
            </p:nvCxnSpPr>
            <p:spPr>
              <a:xfrm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直接连接符 61"/>
              <p:cNvCxnSpPr/>
              <p:nvPr/>
            </p:nvCxnSpPr>
            <p:spPr>
              <a:xfrm rot="5400000"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62FFFF">
                        <a:alpha val="50000"/>
                      </a:srgbClr>
                    </a:gs>
                    <a:gs pos="0">
                      <a:srgbClr val="62FFFF">
                        <a:alpha val="7000"/>
                      </a:srgbClr>
                    </a:gs>
                    <a:gs pos="100000">
                      <a:srgbClr val="62FFFF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5" name="组合 324"/>
          <p:cNvGrpSpPr/>
          <p:nvPr/>
        </p:nvGrpSpPr>
        <p:grpSpPr>
          <a:xfrm>
            <a:off x="6250844" y="3306564"/>
            <a:ext cx="434362" cy="434362"/>
            <a:chOff x="8877874" y="2079624"/>
            <a:chExt cx="579149" cy="579149"/>
          </a:xfrm>
        </p:grpSpPr>
        <p:grpSp>
          <p:nvGrpSpPr>
            <p:cNvPr id="326" name="组合 325"/>
            <p:cNvGrpSpPr/>
            <p:nvPr/>
          </p:nvGrpSpPr>
          <p:grpSpPr>
            <a:xfrm>
              <a:off x="8877874" y="2079624"/>
              <a:ext cx="579149" cy="579149"/>
              <a:chOff x="829915" y="1454033"/>
              <a:chExt cx="1010790" cy="1010792"/>
            </a:xfrm>
          </p:grpSpPr>
          <p:grpSp>
            <p:nvGrpSpPr>
              <p:cNvPr id="330" name="组合 329"/>
              <p:cNvGrpSpPr/>
              <p:nvPr/>
            </p:nvGrpSpPr>
            <p:grpSpPr>
              <a:xfrm>
                <a:off x="885367" y="1509486"/>
                <a:ext cx="899888" cy="899886"/>
                <a:chOff x="4223654" y="2075543"/>
                <a:chExt cx="2786746" cy="2786743"/>
              </a:xfrm>
            </p:grpSpPr>
            <p:sp>
              <p:nvSpPr>
                <p:cNvPr id="332" name="弧形 75"/>
                <p:cNvSpPr/>
                <p:nvPr/>
              </p:nvSpPr>
              <p:spPr>
                <a:xfrm>
                  <a:off x="4223657" y="2075543"/>
                  <a:ext cx="2786743" cy="2786743"/>
                </a:xfrm>
                <a:prstGeom prst="arc">
                  <a:avLst>
                    <a:gd name="adj1" fmla="val 16515091"/>
                    <a:gd name="adj2" fmla="val 8042095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33" name="弧形 76"/>
                <p:cNvSpPr/>
                <p:nvPr/>
              </p:nvSpPr>
              <p:spPr>
                <a:xfrm flipH="1">
                  <a:off x="4223657" y="2075543"/>
                  <a:ext cx="2786743" cy="2786743"/>
                </a:xfrm>
                <a:prstGeom prst="arc">
                  <a:avLst>
                    <a:gd name="adj1" fmla="val 16221398"/>
                    <a:gd name="adj2" fmla="val 17074317"/>
                  </a:avLst>
                </a:prstGeom>
                <a:ln w="15875">
                  <a:solidFill>
                    <a:srgbClr val="62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34" name="弧形 77"/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9108016"/>
                    <a:gd name="adj2" fmla="val 947009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35" name="弧形 78"/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732279"/>
                    <a:gd name="adj2" fmla="val 2508284"/>
                  </a:avLst>
                </a:prstGeom>
                <a:ln w="15875">
                  <a:solidFill>
                    <a:srgbClr val="62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331" name="椭圆 330"/>
              <p:cNvSpPr/>
              <p:nvPr/>
            </p:nvSpPr>
            <p:spPr>
              <a:xfrm rot="16200000">
                <a:off x="829914" y="1454034"/>
                <a:ext cx="1010792" cy="1010790"/>
              </a:xfrm>
              <a:prstGeom prst="ellipse">
                <a:avLst/>
              </a:prstGeom>
              <a:noFill/>
              <a:ln w="9525">
                <a:gradFill flip="none" rotWithShape="1">
                  <a:gsLst>
                    <a:gs pos="0">
                      <a:srgbClr val="62FFFF">
                        <a:alpha val="50000"/>
                      </a:srgbClr>
                    </a:gs>
                    <a:gs pos="82000">
                      <a:srgbClr val="62FFFF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327" name="组合 326"/>
            <p:cNvGrpSpPr/>
            <p:nvPr/>
          </p:nvGrpSpPr>
          <p:grpSpPr>
            <a:xfrm>
              <a:off x="8984825" y="2183365"/>
              <a:ext cx="371666" cy="371666"/>
              <a:chOff x="8969184" y="2183993"/>
              <a:chExt cx="371666" cy="371666"/>
            </a:xfrm>
          </p:grpSpPr>
          <p:cxnSp>
            <p:nvCxnSpPr>
              <p:cNvPr id="328" name="直接连接符 71"/>
              <p:cNvCxnSpPr/>
              <p:nvPr/>
            </p:nvCxnSpPr>
            <p:spPr>
              <a:xfrm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直接连接符 72"/>
              <p:cNvCxnSpPr/>
              <p:nvPr/>
            </p:nvCxnSpPr>
            <p:spPr>
              <a:xfrm rot="5400000"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62FFFF"/>
                    </a:gs>
                    <a:gs pos="0">
                      <a:srgbClr val="62FFFF">
                        <a:alpha val="0"/>
                      </a:srgbClr>
                    </a:gs>
                    <a:gs pos="100000">
                      <a:srgbClr val="62FFFF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6" name="椭圆 335"/>
          <p:cNvSpPr/>
          <p:nvPr/>
        </p:nvSpPr>
        <p:spPr>
          <a:xfrm>
            <a:off x="2231258" y="1659474"/>
            <a:ext cx="743628" cy="743627"/>
          </a:xfrm>
          <a:prstGeom prst="ellipse">
            <a:avLst/>
          </a:prstGeom>
          <a:gradFill flip="none" rotWithShape="1">
            <a:gsLst>
              <a:gs pos="65000">
                <a:srgbClr val="0D69FF">
                  <a:alpha val="0"/>
                </a:srgbClr>
              </a:gs>
              <a:gs pos="100000">
                <a:srgbClr val="0D69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337" name="椭圆 336"/>
          <p:cNvSpPr/>
          <p:nvPr/>
        </p:nvSpPr>
        <p:spPr>
          <a:xfrm>
            <a:off x="2287037" y="1725043"/>
            <a:ext cx="632879" cy="632877"/>
          </a:xfrm>
          <a:prstGeom prst="ellipse">
            <a:avLst/>
          </a:prstGeom>
          <a:noFill/>
          <a:ln>
            <a:solidFill>
              <a:srgbClr val="62FFFF"/>
            </a:solidFill>
          </a:ln>
          <a:effectLst>
            <a:glow rad="38100">
              <a:srgbClr val="01E2BC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grpSp>
        <p:nvGrpSpPr>
          <p:cNvPr id="338" name="组合 337"/>
          <p:cNvGrpSpPr/>
          <p:nvPr/>
        </p:nvGrpSpPr>
        <p:grpSpPr>
          <a:xfrm>
            <a:off x="2354981" y="1793102"/>
            <a:ext cx="496991" cy="496757"/>
            <a:chOff x="5853103" y="-4503799"/>
            <a:chExt cx="9790876" cy="9786315"/>
          </a:xfrm>
          <a:solidFill>
            <a:srgbClr val="01E2BC"/>
          </a:solidFill>
        </p:grpSpPr>
        <p:sp>
          <p:nvSpPr>
            <p:cNvPr id="339" name="任意多边形 57"/>
            <p:cNvSpPr/>
            <p:nvPr/>
          </p:nvSpPr>
          <p:spPr>
            <a:xfrm>
              <a:off x="10656176" y="-4503799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700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340" name="任意多边形 59"/>
            <p:cNvSpPr/>
            <p:nvPr/>
          </p:nvSpPr>
          <p:spPr>
            <a:xfrm>
              <a:off x="11246705" y="-44673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41" name="任意多边形 61"/>
            <p:cNvSpPr/>
            <p:nvPr/>
          </p:nvSpPr>
          <p:spPr>
            <a:xfrm>
              <a:off x="11828274" y="-435866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42" name="任意多边形 63"/>
            <p:cNvSpPr/>
            <p:nvPr/>
          </p:nvSpPr>
          <p:spPr>
            <a:xfrm>
              <a:off x="12392071" y="-417929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43" name="任意多边形 65"/>
            <p:cNvSpPr/>
            <p:nvPr/>
          </p:nvSpPr>
          <p:spPr>
            <a:xfrm>
              <a:off x="12929560" y="-393201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44" name="任意多边形 67"/>
            <p:cNvSpPr/>
            <p:nvPr/>
          </p:nvSpPr>
          <p:spPr>
            <a:xfrm>
              <a:off x="13432586" y="-362055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45" name="任意多边形 69"/>
            <p:cNvSpPr/>
            <p:nvPr/>
          </p:nvSpPr>
          <p:spPr>
            <a:xfrm>
              <a:off x="13893525" y="-324964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46" name="任意多边形 71"/>
            <p:cNvSpPr/>
            <p:nvPr/>
          </p:nvSpPr>
          <p:spPr>
            <a:xfrm>
              <a:off x="14305379" y="-282489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47" name="任意多边形 73"/>
            <p:cNvSpPr/>
            <p:nvPr/>
          </p:nvSpPr>
          <p:spPr>
            <a:xfrm>
              <a:off x="14661934" y="-235275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48" name="任意多边形 75"/>
            <p:cNvSpPr/>
            <p:nvPr/>
          </p:nvSpPr>
          <p:spPr>
            <a:xfrm>
              <a:off x="14957761" y="-184037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49" name="任意多边形 77"/>
            <p:cNvSpPr/>
            <p:nvPr/>
          </p:nvSpPr>
          <p:spPr>
            <a:xfrm>
              <a:off x="15188373" y="-129552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50" name="任意多边形 79"/>
            <p:cNvSpPr/>
            <p:nvPr/>
          </p:nvSpPr>
          <p:spPr>
            <a:xfrm>
              <a:off x="15350273" y="-72646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51" name="任意多边形 81"/>
            <p:cNvSpPr/>
            <p:nvPr/>
          </p:nvSpPr>
          <p:spPr>
            <a:xfrm>
              <a:off x="15441032" y="-14182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52" name="任意多边形 83"/>
            <p:cNvSpPr/>
            <p:nvPr/>
          </p:nvSpPr>
          <p:spPr>
            <a:xfrm>
              <a:off x="15459249" y="449531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53" name="任意多边形 85"/>
            <p:cNvSpPr/>
            <p:nvPr/>
          </p:nvSpPr>
          <p:spPr>
            <a:xfrm>
              <a:off x="15404671" y="103865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54" name="任意多边形 87"/>
            <p:cNvSpPr/>
            <p:nvPr/>
          </p:nvSpPr>
          <p:spPr>
            <a:xfrm>
              <a:off x="15278093" y="161659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55" name="任意多边形 89"/>
            <p:cNvSpPr/>
            <p:nvPr/>
          </p:nvSpPr>
          <p:spPr>
            <a:xfrm>
              <a:off x="15081455" y="217461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56" name="任意多边形 91"/>
            <p:cNvSpPr/>
            <p:nvPr/>
          </p:nvSpPr>
          <p:spPr>
            <a:xfrm>
              <a:off x="14817747" y="2704240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57" name="任意多边形 93"/>
            <p:cNvSpPr/>
            <p:nvPr/>
          </p:nvSpPr>
          <p:spPr>
            <a:xfrm>
              <a:off x="14490936" y="319743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58" name="任意多边形 95"/>
            <p:cNvSpPr/>
            <p:nvPr/>
          </p:nvSpPr>
          <p:spPr>
            <a:xfrm>
              <a:off x="14105994" y="364673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59" name="任意多边形 97"/>
            <p:cNvSpPr/>
            <p:nvPr/>
          </p:nvSpPr>
          <p:spPr>
            <a:xfrm>
              <a:off x="13668775" y="404530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60" name="任意多边形 99"/>
            <p:cNvSpPr/>
            <p:nvPr/>
          </p:nvSpPr>
          <p:spPr>
            <a:xfrm>
              <a:off x="13185875" y="43871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61" name="任意多边形 101"/>
            <p:cNvSpPr/>
            <p:nvPr/>
          </p:nvSpPr>
          <p:spPr>
            <a:xfrm>
              <a:off x="12664621" y="466705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62" name="任意多边形 103"/>
            <p:cNvSpPr/>
            <p:nvPr/>
          </p:nvSpPr>
          <p:spPr>
            <a:xfrm>
              <a:off x="12112923" y="488077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63" name="任意多边形 105"/>
            <p:cNvSpPr/>
            <p:nvPr/>
          </p:nvSpPr>
          <p:spPr>
            <a:xfrm>
              <a:off x="11539169" y="50250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64" name="任意多边形 107"/>
            <p:cNvSpPr/>
            <p:nvPr/>
          </p:nvSpPr>
          <p:spPr>
            <a:xfrm>
              <a:off x="10952012" y="509779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65" name="任意多边形 109"/>
            <p:cNvSpPr/>
            <p:nvPr/>
          </p:nvSpPr>
          <p:spPr>
            <a:xfrm>
              <a:off x="10360359" y="509779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66" name="任意多边形 111"/>
            <p:cNvSpPr/>
            <p:nvPr/>
          </p:nvSpPr>
          <p:spPr>
            <a:xfrm>
              <a:off x="9773192" y="50250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67" name="任意多边形 113"/>
            <p:cNvSpPr/>
            <p:nvPr/>
          </p:nvSpPr>
          <p:spPr>
            <a:xfrm>
              <a:off x="9199427" y="488077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68" name="任意多边形 115"/>
            <p:cNvSpPr/>
            <p:nvPr/>
          </p:nvSpPr>
          <p:spPr>
            <a:xfrm>
              <a:off x="8647730" y="466705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69" name="任意多边形 117"/>
            <p:cNvSpPr/>
            <p:nvPr/>
          </p:nvSpPr>
          <p:spPr>
            <a:xfrm>
              <a:off x="8126486" y="43871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70" name="任意多边形 119"/>
            <p:cNvSpPr/>
            <p:nvPr/>
          </p:nvSpPr>
          <p:spPr>
            <a:xfrm>
              <a:off x="7643576" y="404530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71" name="任意多边形 121"/>
            <p:cNvSpPr/>
            <p:nvPr/>
          </p:nvSpPr>
          <p:spPr>
            <a:xfrm>
              <a:off x="7206357" y="364673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72" name="任意多边形 123"/>
            <p:cNvSpPr/>
            <p:nvPr/>
          </p:nvSpPr>
          <p:spPr>
            <a:xfrm>
              <a:off x="6821416" y="319743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73" name="任意多边形 125"/>
            <p:cNvSpPr/>
            <p:nvPr/>
          </p:nvSpPr>
          <p:spPr>
            <a:xfrm>
              <a:off x="6494615" y="2704240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74" name="任意多边形 127"/>
            <p:cNvSpPr/>
            <p:nvPr/>
          </p:nvSpPr>
          <p:spPr>
            <a:xfrm>
              <a:off x="6230908" y="217461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75" name="任意多边形 129"/>
            <p:cNvSpPr/>
            <p:nvPr/>
          </p:nvSpPr>
          <p:spPr>
            <a:xfrm>
              <a:off x="6034259" y="161659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76" name="任意多边形 131"/>
            <p:cNvSpPr/>
            <p:nvPr/>
          </p:nvSpPr>
          <p:spPr>
            <a:xfrm>
              <a:off x="5907692" y="103865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77" name="任意多边形 133"/>
            <p:cNvSpPr/>
            <p:nvPr/>
          </p:nvSpPr>
          <p:spPr>
            <a:xfrm>
              <a:off x="5853103" y="449531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78" name="任意多边形 135"/>
            <p:cNvSpPr/>
            <p:nvPr/>
          </p:nvSpPr>
          <p:spPr>
            <a:xfrm>
              <a:off x="5871331" y="-14182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79" name="任意多边形 137"/>
            <p:cNvSpPr/>
            <p:nvPr/>
          </p:nvSpPr>
          <p:spPr>
            <a:xfrm>
              <a:off x="5962079" y="-72646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80" name="任意多边形 139"/>
            <p:cNvSpPr/>
            <p:nvPr/>
          </p:nvSpPr>
          <p:spPr>
            <a:xfrm>
              <a:off x="6123989" y="-129552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81" name="任意多边形 141"/>
            <p:cNvSpPr/>
            <p:nvPr/>
          </p:nvSpPr>
          <p:spPr>
            <a:xfrm>
              <a:off x="6354591" y="-184037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82" name="任意多边形 143"/>
            <p:cNvSpPr/>
            <p:nvPr/>
          </p:nvSpPr>
          <p:spPr>
            <a:xfrm>
              <a:off x="6650428" y="-235275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83" name="任意多边形 145"/>
            <p:cNvSpPr/>
            <p:nvPr/>
          </p:nvSpPr>
          <p:spPr>
            <a:xfrm>
              <a:off x="7006972" y="-282489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84" name="任意多边形 147"/>
            <p:cNvSpPr/>
            <p:nvPr/>
          </p:nvSpPr>
          <p:spPr>
            <a:xfrm>
              <a:off x="7418826" y="-32496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85" name="任意多边形 149"/>
            <p:cNvSpPr/>
            <p:nvPr/>
          </p:nvSpPr>
          <p:spPr>
            <a:xfrm>
              <a:off x="7879776" y="-362055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86" name="任意多边形 151"/>
            <p:cNvSpPr/>
            <p:nvPr/>
          </p:nvSpPr>
          <p:spPr>
            <a:xfrm>
              <a:off x="8382802" y="-393201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700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387" name="任意多边形 153"/>
            <p:cNvSpPr/>
            <p:nvPr/>
          </p:nvSpPr>
          <p:spPr>
            <a:xfrm>
              <a:off x="8920291" y="-417929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700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388" name="任意多边形 155"/>
            <p:cNvSpPr/>
            <p:nvPr/>
          </p:nvSpPr>
          <p:spPr>
            <a:xfrm>
              <a:off x="9484077" y="-435866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700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389" name="任意多边形 157"/>
            <p:cNvSpPr/>
            <p:nvPr/>
          </p:nvSpPr>
          <p:spPr>
            <a:xfrm>
              <a:off x="10065646" y="-446737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700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</p:grpSp>
      <p:grpSp>
        <p:nvGrpSpPr>
          <p:cNvPr id="390" name="组合 389"/>
          <p:cNvGrpSpPr/>
          <p:nvPr/>
        </p:nvGrpSpPr>
        <p:grpSpPr>
          <a:xfrm>
            <a:off x="2332186" y="1750497"/>
            <a:ext cx="542580" cy="581963"/>
            <a:chOff x="4981968" y="4909761"/>
            <a:chExt cx="561350" cy="602097"/>
          </a:xfrm>
          <a:solidFill>
            <a:schemeClr val="bg1"/>
          </a:solidFill>
          <a:effectLst>
            <a:glow rad="50800">
              <a:schemeClr val="bg1">
                <a:alpha val="10000"/>
              </a:schemeClr>
            </a:glow>
          </a:effectLst>
        </p:grpSpPr>
        <p:sp>
          <p:nvSpPr>
            <p:cNvPr id="391" name="任意多边形 434"/>
            <p:cNvSpPr/>
            <p:nvPr/>
          </p:nvSpPr>
          <p:spPr>
            <a:xfrm>
              <a:off x="4981968" y="4909761"/>
              <a:ext cx="561350" cy="194436"/>
            </a:xfrm>
            <a:custGeom>
              <a:avLst/>
              <a:gdLst>
                <a:gd name="connsiteX0" fmla="*/ 280675 w 561350"/>
                <a:gd name="connsiteY0" fmla="*/ 0 h 194436"/>
                <a:gd name="connsiteX1" fmla="*/ 558070 w 561350"/>
                <a:gd name="connsiteY1" fmla="*/ 183869 h 194436"/>
                <a:gd name="connsiteX2" fmla="*/ 561350 w 561350"/>
                <a:gd name="connsiteY2" fmla="*/ 194436 h 194436"/>
                <a:gd name="connsiteX3" fmla="*/ 528660 w 561350"/>
                <a:gd name="connsiteY3" fmla="*/ 194436 h 194436"/>
                <a:gd name="connsiteX4" fmla="*/ 504584 w 561350"/>
                <a:gd name="connsiteY4" fmla="*/ 150079 h 194436"/>
                <a:gd name="connsiteX5" fmla="*/ 280675 w 561350"/>
                <a:gd name="connsiteY5" fmla="*/ 31028 h 194436"/>
                <a:gd name="connsiteX6" fmla="*/ 56766 w 561350"/>
                <a:gd name="connsiteY6" fmla="*/ 150079 h 194436"/>
                <a:gd name="connsiteX7" fmla="*/ 32690 w 561350"/>
                <a:gd name="connsiteY7" fmla="*/ 194436 h 194436"/>
                <a:gd name="connsiteX8" fmla="*/ 0 w 561350"/>
                <a:gd name="connsiteY8" fmla="*/ 194436 h 194436"/>
                <a:gd name="connsiteX9" fmla="*/ 3280 w 561350"/>
                <a:gd name="connsiteY9" fmla="*/ 183869 h 194436"/>
                <a:gd name="connsiteX10" fmla="*/ 280675 w 561350"/>
                <a:gd name="connsiteY10" fmla="*/ 0 h 19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350" h="194436">
                  <a:moveTo>
                    <a:pt x="280675" y="0"/>
                  </a:moveTo>
                  <a:cubicBezTo>
                    <a:pt x="405375" y="0"/>
                    <a:pt x="512368" y="75817"/>
                    <a:pt x="558070" y="183869"/>
                  </a:cubicBezTo>
                  <a:lnTo>
                    <a:pt x="561350" y="194436"/>
                  </a:lnTo>
                  <a:lnTo>
                    <a:pt x="528660" y="194436"/>
                  </a:lnTo>
                  <a:lnTo>
                    <a:pt x="504584" y="150079"/>
                  </a:lnTo>
                  <a:cubicBezTo>
                    <a:pt x="456059" y="78252"/>
                    <a:pt x="373882" y="31028"/>
                    <a:pt x="280675" y="31028"/>
                  </a:cubicBezTo>
                  <a:cubicBezTo>
                    <a:pt x="187468" y="31028"/>
                    <a:pt x="105292" y="78252"/>
                    <a:pt x="56766" y="150079"/>
                  </a:cubicBezTo>
                  <a:lnTo>
                    <a:pt x="32690" y="194436"/>
                  </a:lnTo>
                  <a:lnTo>
                    <a:pt x="0" y="194436"/>
                  </a:lnTo>
                  <a:lnTo>
                    <a:pt x="3280" y="183869"/>
                  </a:lnTo>
                  <a:cubicBezTo>
                    <a:pt x="48983" y="75817"/>
                    <a:pt x="155975" y="0"/>
                    <a:pt x="28067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392" name="任意多边形 435"/>
            <p:cNvSpPr/>
            <p:nvPr/>
          </p:nvSpPr>
          <p:spPr>
            <a:xfrm>
              <a:off x="5028091" y="5397417"/>
              <a:ext cx="132191" cy="92909"/>
            </a:xfrm>
            <a:custGeom>
              <a:avLst/>
              <a:gdLst>
                <a:gd name="connsiteX0" fmla="*/ 0 w 132191"/>
                <a:gd name="connsiteY0" fmla="*/ 0 h 92909"/>
                <a:gd name="connsiteX1" fmla="*/ 40042 w 132191"/>
                <a:gd name="connsiteY1" fmla="*/ 0 h 92909"/>
                <a:gd name="connsiteX2" fmla="*/ 43618 w 132191"/>
                <a:gd name="connsiteY2" fmla="*/ 4334 h 92909"/>
                <a:gd name="connsiteX3" fmla="*/ 129449 w 132191"/>
                <a:gd name="connsiteY3" fmla="*/ 62202 h 92909"/>
                <a:gd name="connsiteX4" fmla="*/ 132191 w 132191"/>
                <a:gd name="connsiteY4" fmla="*/ 63053 h 92909"/>
                <a:gd name="connsiteX5" fmla="*/ 124191 w 132191"/>
                <a:gd name="connsiteY5" fmla="*/ 92909 h 92909"/>
                <a:gd name="connsiteX6" fmla="*/ 117372 w 132191"/>
                <a:gd name="connsiteY6" fmla="*/ 90792 h 92909"/>
                <a:gd name="connsiteX7" fmla="*/ 21678 w 132191"/>
                <a:gd name="connsiteY7" fmla="*/ 26274 h 92909"/>
                <a:gd name="connsiteX8" fmla="*/ 0 w 132191"/>
                <a:gd name="connsiteY8" fmla="*/ 0 h 92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191" h="92909">
                  <a:moveTo>
                    <a:pt x="0" y="0"/>
                  </a:moveTo>
                  <a:lnTo>
                    <a:pt x="40042" y="0"/>
                  </a:lnTo>
                  <a:lnTo>
                    <a:pt x="43618" y="4334"/>
                  </a:lnTo>
                  <a:cubicBezTo>
                    <a:pt x="68051" y="28767"/>
                    <a:pt x="97144" y="48539"/>
                    <a:pt x="129449" y="62202"/>
                  </a:cubicBezTo>
                  <a:lnTo>
                    <a:pt x="132191" y="63053"/>
                  </a:lnTo>
                  <a:lnTo>
                    <a:pt x="124191" y="92909"/>
                  </a:lnTo>
                  <a:lnTo>
                    <a:pt x="117372" y="90792"/>
                  </a:lnTo>
                  <a:cubicBezTo>
                    <a:pt x="81354" y="75558"/>
                    <a:pt x="48918" y="53514"/>
                    <a:pt x="21678" y="2627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393" name="任意多边形 436"/>
            <p:cNvSpPr/>
            <p:nvPr/>
          </p:nvSpPr>
          <p:spPr>
            <a:xfrm>
              <a:off x="5195981" y="5397408"/>
              <a:ext cx="301221" cy="114450"/>
            </a:xfrm>
            <a:custGeom>
              <a:avLst/>
              <a:gdLst>
                <a:gd name="connsiteX0" fmla="*/ 261179 w 301221"/>
                <a:gd name="connsiteY0" fmla="*/ 0 h 114450"/>
                <a:gd name="connsiteX1" fmla="*/ 301221 w 301221"/>
                <a:gd name="connsiteY1" fmla="*/ 0 h 114450"/>
                <a:gd name="connsiteX2" fmla="*/ 279543 w 301221"/>
                <a:gd name="connsiteY2" fmla="*/ 26274 h 114450"/>
                <a:gd name="connsiteX3" fmla="*/ 66666 w 301221"/>
                <a:gd name="connsiteY3" fmla="*/ 114450 h 114450"/>
                <a:gd name="connsiteX4" fmla="*/ 5993 w 301221"/>
                <a:gd name="connsiteY4" fmla="*/ 108334 h 114450"/>
                <a:gd name="connsiteX5" fmla="*/ 0 w 301221"/>
                <a:gd name="connsiteY5" fmla="*/ 106474 h 114450"/>
                <a:gd name="connsiteX6" fmla="*/ 8000 w 301221"/>
                <a:gd name="connsiteY6" fmla="*/ 76618 h 114450"/>
                <a:gd name="connsiteX7" fmla="*/ 12247 w 301221"/>
                <a:gd name="connsiteY7" fmla="*/ 77936 h 114450"/>
                <a:gd name="connsiteX8" fmla="*/ 66666 w 301221"/>
                <a:gd name="connsiteY8" fmla="*/ 83422 h 114450"/>
                <a:gd name="connsiteX9" fmla="*/ 257603 w 301221"/>
                <a:gd name="connsiteY9" fmla="*/ 4334 h 114450"/>
                <a:gd name="connsiteX10" fmla="*/ 261179 w 301221"/>
                <a:gd name="connsiteY10" fmla="*/ 0 h 11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1221" h="114450">
                  <a:moveTo>
                    <a:pt x="261179" y="0"/>
                  </a:moveTo>
                  <a:lnTo>
                    <a:pt x="301221" y="0"/>
                  </a:lnTo>
                  <a:lnTo>
                    <a:pt x="279543" y="26274"/>
                  </a:lnTo>
                  <a:cubicBezTo>
                    <a:pt x="225063" y="80754"/>
                    <a:pt x="149800" y="114450"/>
                    <a:pt x="66666" y="114450"/>
                  </a:cubicBezTo>
                  <a:cubicBezTo>
                    <a:pt x="45883" y="114450"/>
                    <a:pt x="25592" y="112344"/>
                    <a:pt x="5993" y="108334"/>
                  </a:cubicBezTo>
                  <a:lnTo>
                    <a:pt x="0" y="106474"/>
                  </a:lnTo>
                  <a:lnTo>
                    <a:pt x="8000" y="76618"/>
                  </a:lnTo>
                  <a:lnTo>
                    <a:pt x="12247" y="77936"/>
                  </a:lnTo>
                  <a:cubicBezTo>
                    <a:pt x="29825" y="81533"/>
                    <a:pt x="48025" y="83422"/>
                    <a:pt x="66666" y="83422"/>
                  </a:cubicBezTo>
                  <a:cubicBezTo>
                    <a:pt x="141232" y="83422"/>
                    <a:pt x="208738" y="53199"/>
                    <a:pt x="257603" y="4334"/>
                  </a:cubicBezTo>
                  <a:lnTo>
                    <a:pt x="26117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</p:grpSp>
      <p:sp>
        <p:nvSpPr>
          <p:cNvPr id="394" name="椭圆 393"/>
          <p:cNvSpPr/>
          <p:nvPr/>
        </p:nvSpPr>
        <p:spPr>
          <a:xfrm>
            <a:off x="2240511" y="2436249"/>
            <a:ext cx="743628" cy="743627"/>
          </a:xfrm>
          <a:prstGeom prst="ellipse">
            <a:avLst/>
          </a:prstGeom>
          <a:gradFill flip="none" rotWithShape="1">
            <a:gsLst>
              <a:gs pos="65000">
                <a:srgbClr val="0D69FF">
                  <a:alpha val="0"/>
                </a:srgbClr>
              </a:gs>
              <a:gs pos="100000">
                <a:srgbClr val="0D69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395" name="椭圆 394"/>
          <p:cNvSpPr/>
          <p:nvPr/>
        </p:nvSpPr>
        <p:spPr>
          <a:xfrm>
            <a:off x="2295886" y="2491625"/>
            <a:ext cx="632879" cy="632877"/>
          </a:xfrm>
          <a:prstGeom prst="ellipse">
            <a:avLst/>
          </a:prstGeom>
          <a:noFill/>
          <a:ln>
            <a:solidFill>
              <a:srgbClr val="62FFFF"/>
            </a:solidFill>
          </a:ln>
          <a:effectLst>
            <a:glow rad="38100">
              <a:srgbClr val="01E2BC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grpSp>
        <p:nvGrpSpPr>
          <p:cNvPr id="396" name="组合 395"/>
          <p:cNvGrpSpPr/>
          <p:nvPr/>
        </p:nvGrpSpPr>
        <p:grpSpPr>
          <a:xfrm>
            <a:off x="2363830" y="2559685"/>
            <a:ext cx="496991" cy="496757"/>
            <a:chOff x="5853103" y="-4503799"/>
            <a:chExt cx="9790876" cy="9786315"/>
          </a:xfrm>
          <a:solidFill>
            <a:srgbClr val="01E2BC"/>
          </a:solidFill>
        </p:grpSpPr>
        <p:sp>
          <p:nvSpPr>
            <p:cNvPr id="397" name="任意多边形 57"/>
            <p:cNvSpPr/>
            <p:nvPr/>
          </p:nvSpPr>
          <p:spPr>
            <a:xfrm>
              <a:off x="10656176" y="-4503799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700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398" name="任意多边形 59"/>
            <p:cNvSpPr/>
            <p:nvPr/>
          </p:nvSpPr>
          <p:spPr>
            <a:xfrm>
              <a:off x="11246705" y="-44673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399" name="任意多边形 61"/>
            <p:cNvSpPr/>
            <p:nvPr/>
          </p:nvSpPr>
          <p:spPr>
            <a:xfrm>
              <a:off x="11828274" y="-435866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00" name="任意多边形 63"/>
            <p:cNvSpPr/>
            <p:nvPr/>
          </p:nvSpPr>
          <p:spPr>
            <a:xfrm>
              <a:off x="12392071" y="-417929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01" name="任意多边形 65"/>
            <p:cNvSpPr/>
            <p:nvPr/>
          </p:nvSpPr>
          <p:spPr>
            <a:xfrm>
              <a:off x="12929560" y="-393201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02" name="任意多边形 67"/>
            <p:cNvSpPr/>
            <p:nvPr/>
          </p:nvSpPr>
          <p:spPr>
            <a:xfrm>
              <a:off x="13432586" y="-362055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03" name="任意多边形 69"/>
            <p:cNvSpPr/>
            <p:nvPr/>
          </p:nvSpPr>
          <p:spPr>
            <a:xfrm>
              <a:off x="13893525" y="-324964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04" name="任意多边形 71"/>
            <p:cNvSpPr/>
            <p:nvPr/>
          </p:nvSpPr>
          <p:spPr>
            <a:xfrm>
              <a:off x="14305379" y="-282489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05" name="任意多边形 73"/>
            <p:cNvSpPr/>
            <p:nvPr/>
          </p:nvSpPr>
          <p:spPr>
            <a:xfrm>
              <a:off x="14661934" y="-235275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06" name="任意多边形 75"/>
            <p:cNvSpPr/>
            <p:nvPr/>
          </p:nvSpPr>
          <p:spPr>
            <a:xfrm>
              <a:off x="14957761" y="-184037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07" name="任意多边形 77"/>
            <p:cNvSpPr/>
            <p:nvPr/>
          </p:nvSpPr>
          <p:spPr>
            <a:xfrm>
              <a:off x="15188373" y="-129552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08" name="任意多边形 79"/>
            <p:cNvSpPr/>
            <p:nvPr/>
          </p:nvSpPr>
          <p:spPr>
            <a:xfrm>
              <a:off x="15350273" y="-72646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09" name="任意多边形 81"/>
            <p:cNvSpPr/>
            <p:nvPr/>
          </p:nvSpPr>
          <p:spPr>
            <a:xfrm>
              <a:off x="15441032" y="-14182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10" name="任意多边形 83"/>
            <p:cNvSpPr/>
            <p:nvPr/>
          </p:nvSpPr>
          <p:spPr>
            <a:xfrm>
              <a:off x="15459249" y="449531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11" name="任意多边形 85"/>
            <p:cNvSpPr/>
            <p:nvPr/>
          </p:nvSpPr>
          <p:spPr>
            <a:xfrm>
              <a:off x="15404671" y="103865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12" name="任意多边形 87"/>
            <p:cNvSpPr/>
            <p:nvPr/>
          </p:nvSpPr>
          <p:spPr>
            <a:xfrm>
              <a:off x="15278093" y="161659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13" name="任意多边形 89"/>
            <p:cNvSpPr/>
            <p:nvPr/>
          </p:nvSpPr>
          <p:spPr>
            <a:xfrm>
              <a:off x="15081455" y="217461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14" name="任意多边形 91"/>
            <p:cNvSpPr/>
            <p:nvPr/>
          </p:nvSpPr>
          <p:spPr>
            <a:xfrm>
              <a:off x="14817747" y="2704240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15" name="任意多边形 93"/>
            <p:cNvSpPr/>
            <p:nvPr/>
          </p:nvSpPr>
          <p:spPr>
            <a:xfrm>
              <a:off x="14490936" y="319743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16" name="任意多边形 95"/>
            <p:cNvSpPr/>
            <p:nvPr/>
          </p:nvSpPr>
          <p:spPr>
            <a:xfrm>
              <a:off x="14105994" y="364673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17" name="任意多边形 97"/>
            <p:cNvSpPr/>
            <p:nvPr/>
          </p:nvSpPr>
          <p:spPr>
            <a:xfrm>
              <a:off x="13668775" y="404530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18" name="任意多边形 99"/>
            <p:cNvSpPr/>
            <p:nvPr/>
          </p:nvSpPr>
          <p:spPr>
            <a:xfrm>
              <a:off x="13185875" y="43871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19" name="任意多边形 101"/>
            <p:cNvSpPr/>
            <p:nvPr/>
          </p:nvSpPr>
          <p:spPr>
            <a:xfrm>
              <a:off x="12664621" y="466705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20" name="任意多边形 103"/>
            <p:cNvSpPr/>
            <p:nvPr/>
          </p:nvSpPr>
          <p:spPr>
            <a:xfrm>
              <a:off x="12112923" y="488077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21" name="任意多边形 105"/>
            <p:cNvSpPr/>
            <p:nvPr/>
          </p:nvSpPr>
          <p:spPr>
            <a:xfrm>
              <a:off x="11539169" y="50250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22" name="任意多边形 107"/>
            <p:cNvSpPr/>
            <p:nvPr/>
          </p:nvSpPr>
          <p:spPr>
            <a:xfrm>
              <a:off x="10952012" y="509779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23" name="任意多边形 109"/>
            <p:cNvSpPr/>
            <p:nvPr/>
          </p:nvSpPr>
          <p:spPr>
            <a:xfrm>
              <a:off x="10360359" y="509779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24" name="任意多边形 111"/>
            <p:cNvSpPr/>
            <p:nvPr/>
          </p:nvSpPr>
          <p:spPr>
            <a:xfrm>
              <a:off x="9773192" y="50250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25" name="任意多边形 113"/>
            <p:cNvSpPr/>
            <p:nvPr/>
          </p:nvSpPr>
          <p:spPr>
            <a:xfrm>
              <a:off x="9199427" y="488077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26" name="任意多边形 115"/>
            <p:cNvSpPr/>
            <p:nvPr/>
          </p:nvSpPr>
          <p:spPr>
            <a:xfrm>
              <a:off x="8647730" y="466705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27" name="任意多边形 117"/>
            <p:cNvSpPr/>
            <p:nvPr/>
          </p:nvSpPr>
          <p:spPr>
            <a:xfrm>
              <a:off x="8126486" y="43871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28" name="任意多边形 119"/>
            <p:cNvSpPr/>
            <p:nvPr/>
          </p:nvSpPr>
          <p:spPr>
            <a:xfrm>
              <a:off x="7643576" y="404530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29" name="任意多边形 121"/>
            <p:cNvSpPr/>
            <p:nvPr/>
          </p:nvSpPr>
          <p:spPr>
            <a:xfrm>
              <a:off x="7206357" y="364673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30" name="任意多边形 123"/>
            <p:cNvSpPr/>
            <p:nvPr/>
          </p:nvSpPr>
          <p:spPr>
            <a:xfrm>
              <a:off x="6821416" y="319743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31" name="任意多边形 125"/>
            <p:cNvSpPr/>
            <p:nvPr/>
          </p:nvSpPr>
          <p:spPr>
            <a:xfrm>
              <a:off x="6494615" y="2704240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32" name="任意多边形 127"/>
            <p:cNvSpPr/>
            <p:nvPr/>
          </p:nvSpPr>
          <p:spPr>
            <a:xfrm>
              <a:off x="6230908" y="217461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33" name="任意多边形 129"/>
            <p:cNvSpPr/>
            <p:nvPr/>
          </p:nvSpPr>
          <p:spPr>
            <a:xfrm>
              <a:off x="6034259" y="161659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34" name="任意多边形 131"/>
            <p:cNvSpPr/>
            <p:nvPr/>
          </p:nvSpPr>
          <p:spPr>
            <a:xfrm>
              <a:off x="5907692" y="103865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35" name="任意多边形 133"/>
            <p:cNvSpPr/>
            <p:nvPr/>
          </p:nvSpPr>
          <p:spPr>
            <a:xfrm>
              <a:off x="5853103" y="449531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36" name="任意多边形 135"/>
            <p:cNvSpPr/>
            <p:nvPr/>
          </p:nvSpPr>
          <p:spPr>
            <a:xfrm>
              <a:off x="5871331" y="-14182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37" name="任意多边形 137"/>
            <p:cNvSpPr/>
            <p:nvPr/>
          </p:nvSpPr>
          <p:spPr>
            <a:xfrm>
              <a:off x="5962079" y="-72646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38" name="任意多边形 139"/>
            <p:cNvSpPr/>
            <p:nvPr/>
          </p:nvSpPr>
          <p:spPr>
            <a:xfrm>
              <a:off x="6123989" y="-129552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39" name="任意多边形 141"/>
            <p:cNvSpPr/>
            <p:nvPr/>
          </p:nvSpPr>
          <p:spPr>
            <a:xfrm>
              <a:off x="6354591" y="-184037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40" name="任意多边形 143"/>
            <p:cNvSpPr/>
            <p:nvPr/>
          </p:nvSpPr>
          <p:spPr>
            <a:xfrm>
              <a:off x="6650428" y="-235275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41" name="任意多边形 145"/>
            <p:cNvSpPr/>
            <p:nvPr/>
          </p:nvSpPr>
          <p:spPr>
            <a:xfrm>
              <a:off x="7006972" y="-282489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42" name="任意多边形 147"/>
            <p:cNvSpPr/>
            <p:nvPr/>
          </p:nvSpPr>
          <p:spPr>
            <a:xfrm>
              <a:off x="7418826" y="-32496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43" name="任意多边形 149"/>
            <p:cNvSpPr/>
            <p:nvPr/>
          </p:nvSpPr>
          <p:spPr>
            <a:xfrm>
              <a:off x="7879776" y="-362055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44" name="任意多边形 151"/>
            <p:cNvSpPr/>
            <p:nvPr/>
          </p:nvSpPr>
          <p:spPr>
            <a:xfrm>
              <a:off x="8382802" y="-393201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700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445" name="任意多边形 153"/>
            <p:cNvSpPr/>
            <p:nvPr/>
          </p:nvSpPr>
          <p:spPr>
            <a:xfrm>
              <a:off x="8920291" y="-417929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700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446" name="任意多边形 155"/>
            <p:cNvSpPr/>
            <p:nvPr/>
          </p:nvSpPr>
          <p:spPr>
            <a:xfrm>
              <a:off x="9484077" y="-435866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700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447" name="任意多边形 157"/>
            <p:cNvSpPr/>
            <p:nvPr/>
          </p:nvSpPr>
          <p:spPr>
            <a:xfrm>
              <a:off x="10065646" y="-446737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700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</p:grpSp>
      <p:grpSp>
        <p:nvGrpSpPr>
          <p:cNvPr id="448" name="组合 447"/>
          <p:cNvGrpSpPr/>
          <p:nvPr/>
        </p:nvGrpSpPr>
        <p:grpSpPr>
          <a:xfrm>
            <a:off x="2341035" y="2517080"/>
            <a:ext cx="542580" cy="581963"/>
            <a:chOff x="4981968" y="4909761"/>
            <a:chExt cx="561350" cy="602097"/>
          </a:xfrm>
          <a:solidFill>
            <a:schemeClr val="bg1"/>
          </a:solidFill>
          <a:effectLst>
            <a:glow rad="50800">
              <a:schemeClr val="bg1">
                <a:alpha val="10000"/>
              </a:schemeClr>
            </a:glow>
          </a:effectLst>
        </p:grpSpPr>
        <p:sp>
          <p:nvSpPr>
            <p:cNvPr id="449" name="任意多边形 494"/>
            <p:cNvSpPr/>
            <p:nvPr/>
          </p:nvSpPr>
          <p:spPr>
            <a:xfrm>
              <a:off x="4981968" y="4909761"/>
              <a:ext cx="561350" cy="194436"/>
            </a:xfrm>
            <a:custGeom>
              <a:avLst/>
              <a:gdLst>
                <a:gd name="connsiteX0" fmla="*/ 280675 w 561350"/>
                <a:gd name="connsiteY0" fmla="*/ 0 h 194436"/>
                <a:gd name="connsiteX1" fmla="*/ 558070 w 561350"/>
                <a:gd name="connsiteY1" fmla="*/ 183869 h 194436"/>
                <a:gd name="connsiteX2" fmla="*/ 561350 w 561350"/>
                <a:gd name="connsiteY2" fmla="*/ 194436 h 194436"/>
                <a:gd name="connsiteX3" fmla="*/ 528660 w 561350"/>
                <a:gd name="connsiteY3" fmla="*/ 194436 h 194436"/>
                <a:gd name="connsiteX4" fmla="*/ 504584 w 561350"/>
                <a:gd name="connsiteY4" fmla="*/ 150079 h 194436"/>
                <a:gd name="connsiteX5" fmla="*/ 280675 w 561350"/>
                <a:gd name="connsiteY5" fmla="*/ 31028 h 194436"/>
                <a:gd name="connsiteX6" fmla="*/ 56766 w 561350"/>
                <a:gd name="connsiteY6" fmla="*/ 150079 h 194436"/>
                <a:gd name="connsiteX7" fmla="*/ 32690 w 561350"/>
                <a:gd name="connsiteY7" fmla="*/ 194436 h 194436"/>
                <a:gd name="connsiteX8" fmla="*/ 0 w 561350"/>
                <a:gd name="connsiteY8" fmla="*/ 194436 h 194436"/>
                <a:gd name="connsiteX9" fmla="*/ 3280 w 561350"/>
                <a:gd name="connsiteY9" fmla="*/ 183869 h 194436"/>
                <a:gd name="connsiteX10" fmla="*/ 280675 w 561350"/>
                <a:gd name="connsiteY10" fmla="*/ 0 h 19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350" h="194436">
                  <a:moveTo>
                    <a:pt x="280675" y="0"/>
                  </a:moveTo>
                  <a:cubicBezTo>
                    <a:pt x="405375" y="0"/>
                    <a:pt x="512368" y="75817"/>
                    <a:pt x="558070" y="183869"/>
                  </a:cubicBezTo>
                  <a:lnTo>
                    <a:pt x="561350" y="194436"/>
                  </a:lnTo>
                  <a:lnTo>
                    <a:pt x="528660" y="194436"/>
                  </a:lnTo>
                  <a:lnTo>
                    <a:pt x="504584" y="150079"/>
                  </a:lnTo>
                  <a:cubicBezTo>
                    <a:pt x="456059" y="78252"/>
                    <a:pt x="373882" y="31028"/>
                    <a:pt x="280675" y="31028"/>
                  </a:cubicBezTo>
                  <a:cubicBezTo>
                    <a:pt x="187468" y="31028"/>
                    <a:pt x="105292" y="78252"/>
                    <a:pt x="56766" y="150079"/>
                  </a:cubicBezTo>
                  <a:lnTo>
                    <a:pt x="32690" y="194436"/>
                  </a:lnTo>
                  <a:lnTo>
                    <a:pt x="0" y="194436"/>
                  </a:lnTo>
                  <a:lnTo>
                    <a:pt x="3280" y="183869"/>
                  </a:lnTo>
                  <a:cubicBezTo>
                    <a:pt x="48983" y="75817"/>
                    <a:pt x="155975" y="0"/>
                    <a:pt x="28067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450" name="任意多边形 495"/>
            <p:cNvSpPr/>
            <p:nvPr/>
          </p:nvSpPr>
          <p:spPr>
            <a:xfrm>
              <a:off x="5028091" y="5397417"/>
              <a:ext cx="132191" cy="92909"/>
            </a:xfrm>
            <a:custGeom>
              <a:avLst/>
              <a:gdLst>
                <a:gd name="connsiteX0" fmla="*/ 0 w 132191"/>
                <a:gd name="connsiteY0" fmla="*/ 0 h 92909"/>
                <a:gd name="connsiteX1" fmla="*/ 40042 w 132191"/>
                <a:gd name="connsiteY1" fmla="*/ 0 h 92909"/>
                <a:gd name="connsiteX2" fmla="*/ 43618 w 132191"/>
                <a:gd name="connsiteY2" fmla="*/ 4334 h 92909"/>
                <a:gd name="connsiteX3" fmla="*/ 129449 w 132191"/>
                <a:gd name="connsiteY3" fmla="*/ 62202 h 92909"/>
                <a:gd name="connsiteX4" fmla="*/ 132191 w 132191"/>
                <a:gd name="connsiteY4" fmla="*/ 63053 h 92909"/>
                <a:gd name="connsiteX5" fmla="*/ 124191 w 132191"/>
                <a:gd name="connsiteY5" fmla="*/ 92909 h 92909"/>
                <a:gd name="connsiteX6" fmla="*/ 117372 w 132191"/>
                <a:gd name="connsiteY6" fmla="*/ 90792 h 92909"/>
                <a:gd name="connsiteX7" fmla="*/ 21678 w 132191"/>
                <a:gd name="connsiteY7" fmla="*/ 26274 h 92909"/>
                <a:gd name="connsiteX8" fmla="*/ 0 w 132191"/>
                <a:gd name="connsiteY8" fmla="*/ 0 h 92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191" h="92909">
                  <a:moveTo>
                    <a:pt x="0" y="0"/>
                  </a:moveTo>
                  <a:lnTo>
                    <a:pt x="40042" y="0"/>
                  </a:lnTo>
                  <a:lnTo>
                    <a:pt x="43618" y="4334"/>
                  </a:lnTo>
                  <a:cubicBezTo>
                    <a:pt x="68051" y="28767"/>
                    <a:pt x="97144" y="48539"/>
                    <a:pt x="129449" y="62202"/>
                  </a:cubicBezTo>
                  <a:lnTo>
                    <a:pt x="132191" y="63053"/>
                  </a:lnTo>
                  <a:lnTo>
                    <a:pt x="124191" y="92909"/>
                  </a:lnTo>
                  <a:lnTo>
                    <a:pt x="117372" y="90792"/>
                  </a:lnTo>
                  <a:cubicBezTo>
                    <a:pt x="81354" y="75558"/>
                    <a:pt x="48918" y="53514"/>
                    <a:pt x="21678" y="2627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451" name="任意多边形 496"/>
            <p:cNvSpPr/>
            <p:nvPr/>
          </p:nvSpPr>
          <p:spPr>
            <a:xfrm>
              <a:off x="5195981" y="5397408"/>
              <a:ext cx="301221" cy="114450"/>
            </a:xfrm>
            <a:custGeom>
              <a:avLst/>
              <a:gdLst>
                <a:gd name="connsiteX0" fmla="*/ 261179 w 301221"/>
                <a:gd name="connsiteY0" fmla="*/ 0 h 114450"/>
                <a:gd name="connsiteX1" fmla="*/ 301221 w 301221"/>
                <a:gd name="connsiteY1" fmla="*/ 0 h 114450"/>
                <a:gd name="connsiteX2" fmla="*/ 279543 w 301221"/>
                <a:gd name="connsiteY2" fmla="*/ 26274 h 114450"/>
                <a:gd name="connsiteX3" fmla="*/ 66666 w 301221"/>
                <a:gd name="connsiteY3" fmla="*/ 114450 h 114450"/>
                <a:gd name="connsiteX4" fmla="*/ 5993 w 301221"/>
                <a:gd name="connsiteY4" fmla="*/ 108334 h 114450"/>
                <a:gd name="connsiteX5" fmla="*/ 0 w 301221"/>
                <a:gd name="connsiteY5" fmla="*/ 106474 h 114450"/>
                <a:gd name="connsiteX6" fmla="*/ 8000 w 301221"/>
                <a:gd name="connsiteY6" fmla="*/ 76618 h 114450"/>
                <a:gd name="connsiteX7" fmla="*/ 12247 w 301221"/>
                <a:gd name="connsiteY7" fmla="*/ 77936 h 114450"/>
                <a:gd name="connsiteX8" fmla="*/ 66666 w 301221"/>
                <a:gd name="connsiteY8" fmla="*/ 83422 h 114450"/>
                <a:gd name="connsiteX9" fmla="*/ 257603 w 301221"/>
                <a:gd name="connsiteY9" fmla="*/ 4334 h 114450"/>
                <a:gd name="connsiteX10" fmla="*/ 261179 w 301221"/>
                <a:gd name="connsiteY10" fmla="*/ 0 h 11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1221" h="114450">
                  <a:moveTo>
                    <a:pt x="261179" y="0"/>
                  </a:moveTo>
                  <a:lnTo>
                    <a:pt x="301221" y="0"/>
                  </a:lnTo>
                  <a:lnTo>
                    <a:pt x="279543" y="26274"/>
                  </a:lnTo>
                  <a:cubicBezTo>
                    <a:pt x="225063" y="80754"/>
                    <a:pt x="149800" y="114450"/>
                    <a:pt x="66666" y="114450"/>
                  </a:cubicBezTo>
                  <a:cubicBezTo>
                    <a:pt x="45883" y="114450"/>
                    <a:pt x="25592" y="112344"/>
                    <a:pt x="5993" y="108334"/>
                  </a:cubicBezTo>
                  <a:lnTo>
                    <a:pt x="0" y="106474"/>
                  </a:lnTo>
                  <a:lnTo>
                    <a:pt x="8000" y="76618"/>
                  </a:lnTo>
                  <a:lnTo>
                    <a:pt x="12247" y="77936"/>
                  </a:lnTo>
                  <a:cubicBezTo>
                    <a:pt x="29825" y="81533"/>
                    <a:pt x="48025" y="83422"/>
                    <a:pt x="66666" y="83422"/>
                  </a:cubicBezTo>
                  <a:cubicBezTo>
                    <a:pt x="141232" y="83422"/>
                    <a:pt x="208738" y="53199"/>
                    <a:pt x="257603" y="4334"/>
                  </a:cubicBezTo>
                  <a:lnTo>
                    <a:pt x="26117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</p:grpSp>
      <p:sp>
        <p:nvSpPr>
          <p:cNvPr id="452" name="椭圆 451"/>
          <p:cNvSpPr/>
          <p:nvPr/>
        </p:nvSpPr>
        <p:spPr>
          <a:xfrm>
            <a:off x="2240510" y="3157030"/>
            <a:ext cx="743628" cy="743627"/>
          </a:xfrm>
          <a:prstGeom prst="ellipse">
            <a:avLst/>
          </a:prstGeom>
          <a:gradFill flip="none" rotWithShape="1">
            <a:gsLst>
              <a:gs pos="65000">
                <a:srgbClr val="0D69FF">
                  <a:alpha val="0"/>
                </a:srgbClr>
              </a:gs>
              <a:gs pos="100000">
                <a:srgbClr val="0D69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453" name="椭圆 452"/>
          <p:cNvSpPr/>
          <p:nvPr/>
        </p:nvSpPr>
        <p:spPr>
          <a:xfrm>
            <a:off x="2295885" y="3212407"/>
            <a:ext cx="632879" cy="632877"/>
          </a:xfrm>
          <a:prstGeom prst="ellipse">
            <a:avLst/>
          </a:prstGeom>
          <a:noFill/>
          <a:ln>
            <a:solidFill>
              <a:srgbClr val="62FFFF"/>
            </a:solidFill>
          </a:ln>
          <a:effectLst>
            <a:glow rad="38100">
              <a:srgbClr val="01E2BC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grpSp>
        <p:nvGrpSpPr>
          <p:cNvPr id="454" name="组合 453"/>
          <p:cNvGrpSpPr/>
          <p:nvPr/>
        </p:nvGrpSpPr>
        <p:grpSpPr>
          <a:xfrm>
            <a:off x="2363829" y="3280466"/>
            <a:ext cx="496991" cy="496757"/>
            <a:chOff x="5853103" y="-4503799"/>
            <a:chExt cx="9790876" cy="9786315"/>
          </a:xfrm>
          <a:solidFill>
            <a:srgbClr val="01E2BC"/>
          </a:solidFill>
        </p:grpSpPr>
        <p:sp>
          <p:nvSpPr>
            <p:cNvPr id="455" name="任意多边形 57"/>
            <p:cNvSpPr/>
            <p:nvPr/>
          </p:nvSpPr>
          <p:spPr>
            <a:xfrm>
              <a:off x="10656176" y="-4503799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700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456" name="任意多边形 59"/>
            <p:cNvSpPr/>
            <p:nvPr/>
          </p:nvSpPr>
          <p:spPr>
            <a:xfrm>
              <a:off x="11246705" y="-44673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57" name="任意多边形 61"/>
            <p:cNvSpPr/>
            <p:nvPr/>
          </p:nvSpPr>
          <p:spPr>
            <a:xfrm>
              <a:off x="11828274" y="-435866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58" name="任意多边形 63"/>
            <p:cNvSpPr/>
            <p:nvPr/>
          </p:nvSpPr>
          <p:spPr>
            <a:xfrm>
              <a:off x="12392071" y="-417929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59" name="任意多边形 65"/>
            <p:cNvSpPr/>
            <p:nvPr/>
          </p:nvSpPr>
          <p:spPr>
            <a:xfrm>
              <a:off x="12929560" y="-393201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60" name="任意多边形 67"/>
            <p:cNvSpPr/>
            <p:nvPr/>
          </p:nvSpPr>
          <p:spPr>
            <a:xfrm>
              <a:off x="13432586" y="-362055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61" name="任意多边形 69"/>
            <p:cNvSpPr/>
            <p:nvPr/>
          </p:nvSpPr>
          <p:spPr>
            <a:xfrm>
              <a:off x="13893525" y="-324964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62" name="任意多边形 71"/>
            <p:cNvSpPr/>
            <p:nvPr/>
          </p:nvSpPr>
          <p:spPr>
            <a:xfrm>
              <a:off x="14305379" y="-282489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63" name="任意多边形 73"/>
            <p:cNvSpPr/>
            <p:nvPr/>
          </p:nvSpPr>
          <p:spPr>
            <a:xfrm>
              <a:off x="14661934" y="-235275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64" name="任意多边形 75"/>
            <p:cNvSpPr/>
            <p:nvPr/>
          </p:nvSpPr>
          <p:spPr>
            <a:xfrm>
              <a:off x="14957761" y="-184037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65" name="任意多边形 77"/>
            <p:cNvSpPr/>
            <p:nvPr/>
          </p:nvSpPr>
          <p:spPr>
            <a:xfrm>
              <a:off x="15188373" y="-129552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66" name="任意多边形 79"/>
            <p:cNvSpPr/>
            <p:nvPr/>
          </p:nvSpPr>
          <p:spPr>
            <a:xfrm>
              <a:off x="15350273" y="-72646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67" name="任意多边形 81"/>
            <p:cNvSpPr/>
            <p:nvPr/>
          </p:nvSpPr>
          <p:spPr>
            <a:xfrm>
              <a:off x="15441032" y="-14182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68" name="任意多边形 83"/>
            <p:cNvSpPr/>
            <p:nvPr/>
          </p:nvSpPr>
          <p:spPr>
            <a:xfrm>
              <a:off x="15459249" y="449531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69" name="任意多边形 85"/>
            <p:cNvSpPr/>
            <p:nvPr/>
          </p:nvSpPr>
          <p:spPr>
            <a:xfrm>
              <a:off x="15404671" y="103865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70" name="任意多边形 87"/>
            <p:cNvSpPr/>
            <p:nvPr/>
          </p:nvSpPr>
          <p:spPr>
            <a:xfrm>
              <a:off x="15278093" y="161659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71" name="任意多边形 89"/>
            <p:cNvSpPr/>
            <p:nvPr/>
          </p:nvSpPr>
          <p:spPr>
            <a:xfrm>
              <a:off x="15081455" y="217461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72" name="任意多边形 91"/>
            <p:cNvSpPr/>
            <p:nvPr/>
          </p:nvSpPr>
          <p:spPr>
            <a:xfrm>
              <a:off x="14817747" y="2704240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73" name="任意多边形 93"/>
            <p:cNvSpPr/>
            <p:nvPr/>
          </p:nvSpPr>
          <p:spPr>
            <a:xfrm>
              <a:off x="14490936" y="319743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74" name="任意多边形 95"/>
            <p:cNvSpPr/>
            <p:nvPr/>
          </p:nvSpPr>
          <p:spPr>
            <a:xfrm>
              <a:off x="14105994" y="364673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75" name="任意多边形 97"/>
            <p:cNvSpPr/>
            <p:nvPr/>
          </p:nvSpPr>
          <p:spPr>
            <a:xfrm>
              <a:off x="13668775" y="404530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76" name="任意多边形 99"/>
            <p:cNvSpPr/>
            <p:nvPr/>
          </p:nvSpPr>
          <p:spPr>
            <a:xfrm>
              <a:off x="13185875" y="43871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77" name="任意多边形 101"/>
            <p:cNvSpPr/>
            <p:nvPr/>
          </p:nvSpPr>
          <p:spPr>
            <a:xfrm>
              <a:off x="12664621" y="466705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78" name="任意多边形 103"/>
            <p:cNvSpPr/>
            <p:nvPr/>
          </p:nvSpPr>
          <p:spPr>
            <a:xfrm>
              <a:off x="12112923" y="488077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79" name="任意多边形 105"/>
            <p:cNvSpPr/>
            <p:nvPr/>
          </p:nvSpPr>
          <p:spPr>
            <a:xfrm>
              <a:off x="11539169" y="50250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80" name="任意多边形 107"/>
            <p:cNvSpPr/>
            <p:nvPr/>
          </p:nvSpPr>
          <p:spPr>
            <a:xfrm>
              <a:off x="10952012" y="509779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81" name="任意多边形 109"/>
            <p:cNvSpPr/>
            <p:nvPr/>
          </p:nvSpPr>
          <p:spPr>
            <a:xfrm>
              <a:off x="10360359" y="509779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82" name="任意多边形 111"/>
            <p:cNvSpPr/>
            <p:nvPr/>
          </p:nvSpPr>
          <p:spPr>
            <a:xfrm>
              <a:off x="9773192" y="50250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83" name="任意多边形 113"/>
            <p:cNvSpPr/>
            <p:nvPr/>
          </p:nvSpPr>
          <p:spPr>
            <a:xfrm>
              <a:off x="9199427" y="488077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84" name="任意多边形 115"/>
            <p:cNvSpPr/>
            <p:nvPr/>
          </p:nvSpPr>
          <p:spPr>
            <a:xfrm>
              <a:off x="8647730" y="466705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85" name="任意多边形 117"/>
            <p:cNvSpPr/>
            <p:nvPr/>
          </p:nvSpPr>
          <p:spPr>
            <a:xfrm>
              <a:off x="8126486" y="43871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86" name="任意多边形 119"/>
            <p:cNvSpPr/>
            <p:nvPr/>
          </p:nvSpPr>
          <p:spPr>
            <a:xfrm>
              <a:off x="7643576" y="404530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87" name="任意多边形 121"/>
            <p:cNvSpPr/>
            <p:nvPr/>
          </p:nvSpPr>
          <p:spPr>
            <a:xfrm>
              <a:off x="7206357" y="364673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88" name="任意多边形 123"/>
            <p:cNvSpPr/>
            <p:nvPr/>
          </p:nvSpPr>
          <p:spPr>
            <a:xfrm>
              <a:off x="6821416" y="319743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89" name="任意多边形 125"/>
            <p:cNvSpPr/>
            <p:nvPr/>
          </p:nvSpPr>
          <p:spPr>
            <a:xfrm>
              <a:off x="6494615" y="2704240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90" name="任意多边形 127"/>
            <p:cNvSpPr/>
            <p:nvPr/>
          </p:nvSpPr>
          <p:spPr>
            <a:xfrm>
              <a:off x="6230908" y="217461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91" name="任意多边形 129"/>
            <p:cNvSpPr/>
            <p:nvPr/>
          </p:nvSpPr>
          <p:spPr>
            <a:xfrm>
              <a:off x="6034259" y="161659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92" name="任意多边形 131"/>
            <p:cNvSpPr/>
            <p:nvPr/>
          </p:nvSpPr>
          <p:spPr>
            <a:xfrm>
              <a:off x="5907692" y="103865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93" name="任意多边形 133"/>
            <p:cNvSpPr/>
            <p:nvPr/>
          </p:nvSpPr>
          <p:spPr>
            <a:xfrm>
              <a:off x="5853103" y="449531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94" name="任意多边形 135"/>
            <p:cNvSpPr/>
            <p:nvPr/>
          </p:nvSpPr>
          <p:spPr>
            <a:xfrm>
              <a:off x="5871331" y="-14182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95" name="任意多边形 137"/>
            <p:cNvSpPr/>
            <p:nvPr/>
          </p:nvSpPr>
          <p:spPr>
            <a:xfrm>
              <a:off x="5962079" y="-72646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96" name="任意多边形 139"/>
            <p:cNvSpPr/>
            <p:nvPr/>
          </p:nvSpPr>
          <p:spPr>
            <a:xfrm>
              <a:off x="6123989" y="-129552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97" name="任意多边形 141"/>
            <p:cNvSpPr/>
            <p:nvPr/>
          </p:nvSpPr>
          <p:spPr>
            <a:xfrm>
              <a:off x="6354591" y="-184037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98" name="任意多边形 143"/>
            <p:cNvSpPr/>
            <p:nvPr/>
          </p:nvSpPr>
          <p:spPr>
            <a:xfrm>
              <a:off x="6650428" y="-235275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499" name="任意多边形 145"/>
            <p:cNvSpPr/>
            <p:nvPr/>
          </p:nvSpPr>
          <p:spPr>
            <a:xfrm>
              <a:off x="7006972" y="-282489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00" name="任意多边形 147"/>
            <p:cNvSpPr/>
            <p:nvPr/>
          </p:nvSpPr>
          <p:spPr>
            <a:xfrm>
              <a:off x="7418826" y="-32496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01" name="任意多边形 149"/>
            <p:cNvSpPr/>
            <p:nvPr/>
          </p:nvSpPr>
          <p:spPr>
            <a:xfrm>
              <a:off x="7879776" y="-362055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02" name="任意多边形 151"/>
            <p:cNvSpPr/>
            <p:nvPr/>
          </p:nvSpPr>
          <p:spPr>
            <a:xfrm>
              <a:off x="8382802" y="-393201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700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503" name="任意多边形 153"/>
            <p:cNvSpPr/>
            <p:nvPr/>
          </p:nvSpPr>
          <p:spPr>
            <a:xfrm>
              <a:off x="8920291" y="-417929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700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504" name="任意多边形 155"/>
            <p:cNvSpPr/>
            <p:nvPr/>
          </p:nvSpPr>
          <p:spPr>
            <a:xfrm>
              <a:off x="9484077" y="-435866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700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505" name="任意多边形 157"/>
            <p:cNvSpPr/>
            <p:nvPr/>
          </p:nvSpPr>
          <p:spPr>
            <a:xfrm>
              <a:off x="10065646" y="-446737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700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</p:grpSp>
      <p:grpSp>
        <p:nvGrpSpPr>
          <p:cNvPr id="506" name="组合 505"/>
          <p:cNvGrpSpPr/>
          <p:nvPr/>
        </p:nvGrpSpPr>
        <p:grpSpPr>
          <a:xfrm>
            <a:off x="2341034" y="3237861"/>
            <a:ext cx="542580" cy="581963"/>
            <a:chOff x="4981968" y="4909761"/>
            <a:chExt cx="561350" cy="602097"/>
          </a:xfrm>
          <a:solidFill>
            <a:schemeClr val="bg1"/>
          </a:solidFill>
          <a:effectLst>
            <a:glow rad="50800">
              <a:schemeClr val="bg1">
                <a:alpha val="10000"/>
              </a:schemeClr>
            </a:glow>
          </a:effectLst>
        </p:grpSpPr>
        <p:sp>
          <p:nvSpPr>
            <p:cNvPr id="507" name="任意多边形 553"/>
            <p:cNvSpPr/>
            <p:nvPr/>
          </p:nvSpPr>
          <p:spPr>
            <a:xfrm>
              <a:off x="4981968" y="4909761"/>
              <a:ext cx="561350" cy="194436"/>
            </a:xfrm>
            <a:custGeom>
              <a:avLst/>
              <a:gdLst>
                <a:gd name="connsiteX0" fmla="*/ 280675 w 561350"/>
                <a:gd name="connsiteY0" fmla="*/ 0 h 194436"/>
                <a:gd name="connsiteX1" fmla="*/ 558070 w 561350"/>
                <a:gd name="connsiteY1" fmla="*/ 183869 h 194436"/>
                <a:gd name="connsiteX2" fmla="*/ 561350 w 561350"/>
                <a:gd name="connsiteY2" fmla="*/ 194436 h 194436"/>
                <a:gd name="connsiteX3" fmla="*/ 528660 w 561350"/>
                <a:gd name="connsiteY3" fmla="*/ 194436 h 194436"/>
                <a:gd name="connsiteX4" fmla="*/ 504584 w 561350"/>
                <a:gd name="connsiteY4" fmla="*/ 150079 h 194436"/>
                <a:gd name="connsiteX5" fmla="*/ 280675 w 561350"/>
                <a:gd name="connsiteY5" fmla="*/ 31028 h 194436"/>
                <a:gd name="connsiteX6" fmla="*/ 56766 w 561350"/>
                <a:gd name="connsiteY6" fmla="*/ 150079 h 194436"/>
                <a:gd name="connsiteX7" fmla="*/ 32690 w 561350"/>
                <a:gd name="connsiteY7" fmla="*/ 194436 h 194436"/>
                <a:gd name="connsiteX8" fmla="*/ 0 w 561350"/>
                <a:gd name="connsiteY8" fmla="*/ 194436 h 194436"/>
                <a:gd name="connsiteX9" fmla="*/ 3280 w 561350"/>
                <a:gd name="connsiteY9" fmla="*/ 183869 h 194436"/>
                <a:gd name="connsiteX10" fmla="*/ 280675 w 561350"/>
                <a:gd name="connsiteY10" fmla="*/ 0 h 19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350" h="194436">
                  <a:moveTo>
                    <a:pt x="280675" y="0"/>
                  </a:moveTo>
                  <a:cubicBezTo>
                    <a:pt x="405375" y="0"/>
                    <a:pt x="512368" y="75817"/>
                    <a:pt x="558070" y="183869"/>
                  </a:cubicBezTo>
                  <a:lnTo>
                    <a:pt x="561350" y="194436"/>
                  </a:lnTo>
                  <a:lnTo>
                    <a:pt x="528660" y="194436"/>
                  </a:lnTo>
                  <a:lnTo>
                    <a:pt x="504584" y="150079"/>
                  </a:lnTo>
                  <a:cubicBezTo>
                    <a:pt x="456059" y="78252"/>
                    <a:pt x="373882" y="31028"/>
                    <a:pt x="280675" y="31028"/>
                  </a:cubicBezTo>
                  <a:cubicBezTo>
                    <a:pt x="187468" y="31028"/>
                    <a:pt x="105292" y="78252"/>
                    <a:pt x="56766" y="150079"/>
                  </a:cubicBezTo>
                  <a:lnTo>
                    <a:pt x="32690" y="194436"/>
                  </a:lnTo>
                  <a:lnTo>
                    <a:pt x="0" y="194436"/>
                  </a:lnTo>
                  <a:lnTo>
                    <a:pt x="3280" y="183869"/>
                  </a:lnTo>
                  <a:cubicBezTo>
                    <a:pt x="48983" y="75817"/>
                    <a:pt x="155975" y="0"/>
                    <a:pt x="28067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508" name="任意多边形 554"/>
            <p:cNvSpPr/>
            <p:nvPr/>
          </p:nvSpPr>
          <p:spPr>
            <a:xfrm>
              <a:off x="5028091" y="5397417"/>
              <a:ext cx="132191" cy="92909"/>
            </a:xfrm>
            <a:custGeom>
              <a:avLst/>
              <a:gdLst>
                <a:gd name="connsiteX0" fmla="*/ 0 w 132191"/>
                <a:gd name="connsiteY0" fmla="*/ 0 h 92909"/>
                <a:gd name="connsiteX1" fmla="*/ 40042 w 132191"/>
                <a:gd name="connsiteY1" fmla="*/ 0 h 92909"/>
                <a:gd name="connsiteX2" fmla="*/ 43618 w 132191"/>
                <a:gd name="connsiteY2" fmla="*/ 4334 h 92909"/>
                <a:gd name="connsiteX3" fmla="*/ 129449 w 132191"/>
                <a:gd name="connsiteY3" fmla="*/ 62202 h 92909"/>
                <a:gd name="connsiteX4" fmla="*/ 132191 w 132191"/>
                <a:gd name="connsiteY4" fmla="*/ 63053 h 92909"/>
                <a:gd name="connsiteX5" fmla="*/ 124191 w 132191"/>
                <a:gd name="connsiteY5" fmla="*/ 92909 h 92909"/>
                <a:gd name="connsiteX6" fmla="*/ 117372 w 132191"/>
                <a:gd name="connsiteY6" fmla="*/ 90792 h 92909"/>
                <a:gd name="connsiteX7" fmla="*/ 21678 w 132191"/>
                <a:gd name="connsiteY7" fmla="*/ 26274 h 92909"/>
                <a:gd name="connsiteX8" fmla="*/ 0 w 132191"/>
                <a:gd name="connsiteY8" fmla="*/ 0 h 92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191" h="92909">
                  <a:moveTo>
                    <a:pt x="0" y="0"/>
                  </a:moveTo>
                  <a:lnTo>
                    <a:pt x="40042" y="0"/>
                  </a:lnTo>
                  <a:lnTo>
                    <a:pt x="43618" y="4334"/>
                  </a:lnTo>
                  <a:cubicBezTo>
                    <a:pt x="68051" y="28767"/>
                    <a:pt x="97144" y="48539"/>
                    <a:pt x="129449" y="62202"/>
                  </a:cubicBezTo>
                  <a:lnTo>
                    <a:pt x="132191" y="63053"/>
                  </a:lnTo>
                  <a:lnTo>
                    <a:pt x="124191" y="92909"/>
                  </a:lnTo>
                  <a:lnTo>
                    <a:pt x="117372" y="90792"/>
                  </a:lnTo>
                  <a:cubicBezTo>
                    <a:pt x="81354" y="75558"/>
                    <a:pt x="48918" y="53514"/>
                    <a:pt x="21678" y="2627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509" name="任意多边形 555"/>
            <p:cNvSpPr/>
            <p:nvPr/>
          </p:nvSpPr>
          <p:spPr>
            <a:xfrm>
              <a:off x="5195981" y="5397408"/>
              <a:ext cx="301221" cy="114450"/>
            </a:xfrm>
            <a:custGeom>
              <a:avLst/>
              <a:gdLst>
                <a:gd name="connsiteX0" fmla="*/ 261179 w 301221"/>
                <a:gd name="connsiteY0" fmla="*/ 0 h 114450"/>
                <a:gd name="connsiteX1" fmla="*/ 301221 w 301221"/>
                <a:gd name="connsiteY1" fmla="*/ 0 h 114450"/>
                <a:gd name="connsiteX2" fmla="*/ 279543 w 301221"/>
                <a:gd name="connsiteY2" fmla="*/ 26274 h 114450"/>
                <a:gd name="connsiteX3" fmla="*/ 66666 w 301221"/>
                <a:gd name="connsiteY3" fmla="*/ 114450 h 114450"/>
                <a:gd name="connsiteX4" fmla="*/ 5993 w 301221"/>
                <a:gd name="connsiteY4" fmla="*/ 108334 h 114450"/>
                <a:gd name="connsiteX5" fmla="*/ 0 w 301221"/>
                <a:gd name="connsiteY5" fmla="*/ 106474 h 114450"/>
                <a:gd name="connsiteX6" fmla="*/ 8000 w 301221"/>
                <a:gd name="connsiteY6" fmla="*/ 76618 h 114450"/>
                <a:gd name="connsiteX7" fmla="*/ 12247 w 301221"/>
                <a:gd name="connsiteY7" fmla="*/ 77936 h 114450"/>
                <a:gd name="connsiteX8" fmla="*/ 66666 w 301221"/>
                <a:gd name="connsiteY8" fmla="*/ 83422 h 114450"/>
                <a:gd name="connsiteX9" fmla="*/ 257603 w 301221"/>
                <a:gd name="connsiteY9" fmla="*/ 4334 h 114450"/>
                <a:gd name="connsiteX10" fmla="*/ 261179 w 301221"/>
                <a:gd name="connsiteY10" fmla="*/ 0 h 11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1221" h="114450">
                  <a:moveTo>
                    <a:pt x="261179" y="0"/>
                  </a:moveTo>
                  <a:lnTo>
                    <a:pt x="301221" y="0"/>
                  </a:lnTo>
                  <a:lnTo>
                    <a:pt x="279543" y="26274"/>
                  </a:lnTo>
                  <a:cubicBezTo>
                    <a:pt x="225063" y="80754"/>
                    <a:pt x="149800" y="114450"/>
                    <a:pt x="66666" y="114450"/>
                  </a:cubicBezTo>
                  <a:cubicBezTo>
                    <a:pt x="45883" y="114450"/>
                    <a:pt x="25592" y="112344"/>
                    <a:pt x="5993" y="108334"/>
                  </a:cubicBezTo>
                  <a:lnTo>
                    <a:pt x="0" y="106474"/>
                  </a:lnTo>
                  <a:lnTo>
                    <a:pt x="8000" y="76618"/>
                  </a:lnTo>
                  <a:lnTo>
                    <a:pt x="12247" y="77936"/>
                  </a:lnTo>
                  <a:cubicBezTo>
                    <a:pt x="29825" y="81533"/>
                    <a:pt x="48025" y="83422"/>
                    <a:pt x="66666" y="83422"/>
                  </a:cubicBezTo>
                  <a:cubicBezTo>
                    <a:pt x="141232" y="83422"/>
                    <a:pt x="208738" y="53199"/>
                    <a:pt x="257603" y="4334"/>
                  </a:cubicBezTo>
                  <a:lnTo>
                    <a:pt x="26117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</p:grpSp>
      <p:sp>
        <p:nvSpPr>
          <p:cNvPr id="510" name="文本框 509"/>
          <p:cNvSpPr txBox="1"/>
          <p:nvPr/>
        </p:nvSpPr>
        <p:spPr>
          <a:xfrm flipH="1">
            <a:off x="2437001" y="1865980"/>
            <a:ext cx="332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Agency FB" panose="020B0503020202020204" pitchFamily="34" charset="0"/>
                <a:ea typeface="锐字锐线俏皮简1.0" panose="02010604000000000000" pitchFamily="2" charset="-122"/>
              </a:rPr>
              <a:t>01</a:t>
            </a:r>
            <a:endParaRPr lang="zh-CN" altLang="en-US" dirty="0">
              <a:latin typeface="Agency FB" panose="020B0503020202020204" pitchFamily="34" charset="0"/>
              <a:ea typeface="锐字锐线俏皮简1.0" panose="02010604000000000000" pitchFamily="2" charset="-122"/>
            </a:endParaRPr>
          </a:p>
        </p:txBody>
      </p:sp>
      <p:sp>
        <p:nvSpPr>
          <p:cNvPr id="511" name="文本框 510"/>
          <p:cNvSpPr txBox="1"/>
          <p:nvPr/>
        </p:nvSpPr>
        <p:spPr>
          <a:xfrm flipH="1">
            <a:off x="2417272" y="2632563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Agency FB" panose="020B0503020202020204" pitchFamily="34" charset="0"/>
                <a:ea typeface="锐字锐线俏皮简1.0" panose="02010604000000000000" pitchFamily="2" charset="-122"/>
              </a:rPr>
              <a:t>02</a:t>
            </a:r>
            <a:endParaRPr lang="zh-CN" altLang="en-US" dirty="0">
              <a:latin typeface="Agency FB" panose="020B0503020202020204" pitchFamily="34" charset="0"/>
              <a:ea typeface="锐字锐线俏皮简1.0" panose="02010604000000000000" pitchFamily="2" charset="-122"/>
            </a:endParaRPr>
          </a:p>
        </p:txBody>
      </p:sp>
      <p:sp>
        <p:nvSpPr>
          <p:cNvPr id="512" name="文本框 511"/>
          <p:cNvSpPr txBox="1"/>
          <p:nvPr/>
        </p:nvSpPr>
        <p:spPr>
          <a:xfrm flipH="1">
            <a:off x="2416871" y="3353344"/>
            <a:ext cx="383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Agency FB" panose="020B0503020202020204" pitchFamily="34" charset="0"/>
                <a:ea typeface="锐字锐线俏皮简1.0" panose="02010604000000000000" pitchFamily="2" charset="-122"/>
              </a:rPr>
              <a:t>03</a:t>
            </a:r>
            <a:endParaRPr lang="zh-CN" altLang="en-US" dirty="0">
              <a:latin typeface="Agency FB" panose="020B0503020202020204" pitchFamily="34" charset="0"/>
              <a:ea typeface="锐字锐线俏皮简1.0" panose="02010604000000000000" pitchFamily="2" charset="-122"/>
            </a:endParaRPr>
          </a:p>
        </p:txBody>
      </p:sp>
      <p:grpSp>
        <p:nvGrpSpPr>
          <p:cNvPr id="513" name="组合 512"/>
          <p:cNvGrpSpPr/>
          <p:nvPr/>
        </p:nvGrpSpPr>
        <p:grpSpPr>
          <a:xfrm>
            <a:off x="6236558" y="4037141"/>
            <a:ext cx="434362" cy="434362"/>
            <a:chOff x="8877874" y="2079624"/>
            <a:chExt cx="579149" cy="579149"/>
          </a:xfrm>
        </p:grpSpPr>
        <p:grpSp>
          <p:nvGrpSpPr>
            <p:cNvPr id="514" name="组合 513"/>
            <p:cNvGrpSpPr/>
            <p:nvPr/>
          </p:nvGrpSpPr>
          <p:grpSpPr>
            <a:xfrm>
              <a:off x="8877874" y="2079624"/>
              <a:ext cx="579149" cy="579149"/>
              <a:chOff x="829915" y="1454033"/>
              <a:chExt cx="1010790" cy="1010792"/>
            </a:xfrm>
          </p:grpSpPr>
          <p:grpSp>
            <p:nvGrpSpPr>
              <p:cNvPr id="518" name="组合 517"/>
              <p:cNvGrpSpPr/>
              <p:nvPr/>
            </p:nvGrpSpPr>
            <p:grpSpPr>
              <a:xfrm>
                <a:off x="885367" y="1509486"/>
                <a:ext cx="899888" cy="899886"/>
                <a:chOff x="4223654" y="2075543"/>
                <a:chExt cx="2786746" cy="2786743"/>
              </a:xfrm>
            </p:grpSpPr>
            <p:sp>
              <p:nvSpPr>
                <p:cNvPr id="520" name="弧形 35"/>
                <p:cNvSpPr/>
                <p:nvPr/>
              </p:nvSpPr>
              <p:spPr>
                <a:xfrm>
                  <a:off x="4223657" y="2075543"/>
                  <a:ext cx="2786743" cy="2786743"/>
                </a:xfrm>
                <a:prstGeom prst="arc">
                  <a:avLst>
                    <a:gd name="adj1" fmla="val 16515091"/>
                    <a:gd name="adj2" fmla="val 8042095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21" name="弧形 36"/>
                <p:cNvSpPr/>
                <p:nvPr/>
              </p:nvSpPr>
              <p:spPr>
                <a:xfrm flipH="1">
                  <a:off x="4223657" y="2075543"/>
                  <a:ext cx="2786743" cy="2786743"/>
                </a:xfrm>
                <a:prstGeom prst="arc">
                  <a:avLst>
                    <a:gd name="adj1" fmla="val 16221398"/>
                    <a:gd name="adj2" fmla="val 17074317"/>
                  </a:avLst>
                </a:prstGeom>
                <a:ln w="15875">
                  <a:solidFill>
                    <a:srgbClr val="01E2B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22" name="弧形 37"/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9108016"/>
                    <a:gd name="adj2" fmla="val 947009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23" name="弧形 38"/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732279"/>
                    <a:gd name="adj2" fmla="val 2508284"/>
                  </a:avLst>
                </a:prstGeom>
                <a:ln w="15875">
                  <a:solidFill>
                    <a:srgbClr val="01E2B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519" name="椭圆 518"/>
              <p:cNvSpPr/>
              <p:nvPr/>
            </p:nvSpPr>
            <p:spPr>
              <a:xfrm rot="16200000">
                <a:off x="829914" y="1454034"/>
                <a:ext cx="1010792" cy="1010790"/>
              </a:xfrm>
              <a:prstGeom prst="ellipse">
                <a:avLst/>
              </a:prstGeom>
              <a:noFill/>
              <a:ln w="9525">
                <a:gradFill flip="none" rotWithShape="1">
                  <a:gsLst>
                    <a:gs pos="0">
                      <a:srgbClr val="01E2BC">
                        <a:alpha val="50000"/>
                      </a:srgbClr>
                    </a:gs>
                    <a:gs pos="82000">
                      <a:srgbClr val="01E2BC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515" name="组合 514"/>
            <p:cNvGrpSpPr/>
            <p:nvPr/>
          </p:nvGrpSpPr>
          <p:grpSpPr>
            <a:xfrm>
              <a:off x="8984825" y="2183365"/>
              <a:ext cx="371666" cy="371666"/>
              <a:chOff x="8969184" y="2183993"/>
              <a:chExt cx="371666" cy="371666"/>
            </a:xfrm>
          </p:grpSpPr>
          <p:cxnSp>
            <p:nvCxnSpPr>
              <p:cNvPr id="516" name="直接连接符 31"/>
              <p:cNvCxnSpPr/>
              <p:nvPr/>
            </p:nvCxnSpPr>
            <p:spPr>
              <a:xfrm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7" name="直接连接符 32"/>
              <p:cNvCxnSpPr/>
              <p:nvPr/>
            </p:nvCxnSpPr>
            <p:spPr>
              <a:xfrm rot="5400000"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24" name="直接连接符 39"/>
          <p:cNvCxnSpPr/>
          <p:nvPr/>
        </p:nvCxnSpPr>
        <p:spPr>
          <a:xfrm flipH="1">
            <a:off x="3203848" y="4254321"/>
            <a:ext cx="3032711" cy="0"/>
          </a:xfrm>
          <a:prstGeom prst="line">
            <a:avLst/>
          </a:prstGeom>
          <a:ln>
            <a:gradFill flip="none" rotWithShape="1">
              <a:gsLst>
                <a:gs pos="0">
                  <a:srgbClr val="62FFFF"/>
                </a:gs>
                <a:gs pos="100000">
                  <a:srgbClr val="62FFFF">
                    <a:alpha val="0"/>
                  </a:srgbClr>
                </a:gs>
              </a:gsLst>
              <a:lin ang="10800000" scaled="1"/>
              <a:tileRect/>
            </a:gradFill>
          </a:ln>
          <a:effectLst>
            <a:outerShdw blurRad="63500" sx="102000" sy="102000" algn="ctr" rotWithShape="0">
              <a:srgbClr val="01E2BC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5" name="文本框 524"/>
          <p:cNvSpPr txBox="1"/>
          <p:nvPr/>
        </p:nvSpPr>
        <p:spPr>
          <a:xfrm flipH="1">
            <a:off x="1149354" y="4063609"/>
            <a:ext cx="1069524" cy="3186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r">
              <a:lnSpc>
                <a:spcPct val="120000"/>
              </a:lnSpc>
              <a:defRPr b="1">
                <a:solidFill>
                  <a:prstClr val="white">
                    <a:alpha val="70000"/>
                  </a:prstClr>
                </a:solidFill>
                <a:latin typeface="Arial" panose="020B0604020202020204"/>
                <a:ea typeface="微软雅黑"/>
              </a:defRPr>
            </a:lvl1pPr>
          </a:lstStyle>
          <a:p>
            <a:r>
              <a:rPr lang="en-US" altLang="zh-CN" sz="1350" dirty="0">
                <a:solidFill>
                  <a:schemeClr val="tx1"/>
                </a:solidFill>
              </a:rPr>
              <a:t>Android</a:t>
            </a:r>
            <a:r>
              <a:rPr lang="zh-CN" altLang="en-US" sz="1350" dirty="0">
                <a:solidFill>
                  <a:schemeClr val="tx1"/>
                </a:solidFill>
              </a:rPr>
              <a:t> </a:t>
            </a:r>
            <a:r>
              <a:rPr lang="en-US" altLang="zh-CN" sz="1350" dirty="0">
                <a:solidFill>
                  <a:schemeClr val="tx1"/>
                </a:solidFill>
              </a:rPr>
              <a:t>ID</a:t>
            </a:r>
            <a:endParaRPr lang="zh-CN" altLang="en-US" sz="1350" dirty="0">
              <a:solidFill>
                <a:schemeClr val="tx1"/>
              </a:solidFill>
            </a:endParaRPr>
          </a:p>
        </p:txBody>
      </p:sp>
      <p:grpSp>
        <p:nvGrpSpPr>
          <p:cNvPr id="526" name="组合 525"/>
          <p:cNvGrpSpPr/>
          <p:nvPr/>
        </p:nvGrpSpPr>
        <p:grpSpPr>
          <a:xfrm>
            <a:off x="6236558" y="4037141"/>
            <a:ext cx="434362" cy="434362"/>
            <a:chOff x="8877874" y="2079624"/>
            <a:chExt cx="579149" cy="579149"/>
          </a:xfrm>
        </p:grpSpPr>
        <p:grpSp>
          <p:nvGrpSpPr>
            <p:cNvPr id="527" name="组合 526"/>
            <p:cNvGrpSpPr/>
            <p:nvPr/>
          </p:nvGrpSpPr>
          <p:grpSpPr>
            <a:xfrm>
              <a:off x="8877874" y="2079624"/>
              <a:ext cx="579149" cy="579149"/>
              <a:chOff x="829915" y="1454033"/>
              <a:chExt cx="1010790" cy="1010792"/>
            </a:xfrm>
          </p:grpSpPr>
          <p:grpSp>
            <p:nvGrpSpPr>
              <p:cNvPr id="531" name="组合 530"/>
              <p:cNvGrpSpPr/>
              <p:nvPr/>
            </p:nvGrpSpPr>
            <p:grpSpPr>
              <a:xfrm>
                <a:off x="885367" y="1509486"/>
                <a:ext cx="899888" cy="899886"/>
                <a:chOff x="4223654" y="2075543"/>
                <a:chExt cx="2786746" cy="2786743"/>
              </a:xfrm>
            </p:grpSpPr>
            <p:sp>
              <p:nvSpPr>
                <p:cNvPr id="533" name="弧形 75"/>
                <p:cNvSpPr/>
                <p:nvPr/>
              </p:nvSpPr>
              <p:spPr>
                <a:xfrm>
                  <a:off x="4223657" y="2075543"/>
                  <a:ext cx="2786743" cy="2786743"/>
                </a:xfrm>
                <a:prstGeom prst="arc">
                  <a:avLst>
                    <a:gd name="adj1" fmla="val 16515091"/>
                    <a:gd name="adj2" fmla="val 8042095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34" name="弧形 76"/>
                <p:cNvSpPr/>
                <p:nvPr/>
              </p:nvSpPr>
              <p:spPr>
                <a:xfrm flipH="1">
                  <a:off x="4223657" y="2075543"/>
                  <a:ext cx="2786743" cy="2786743"/>
                </a:xfrm>
                <a:prstGeom prst="arc">
                  <a:avLst>
                    <a:gd name="adj1" fmla="val 16221398"/>
                    <a:gd name="adj2" fmla="val 17074317"/>
                  </a:avLst>
                </a:prstGeom>
                <a:ln w="15875">
                  <a:solidFill>
                    <a:srgbClr val="62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35" name="弧形 77"/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9108016"/>
                    <a:gd name="adj2" fmla="val 947009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36" name="弧形 78"/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732279"/>
                    <a:gd name="adj2" fmla="val 2508284"/>
                  </a:avLst>
                </a:prstGeom>
                <a:ln w="15875">
                  <a:solidFill>
                    <a:srgbClr val="62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532" name="椭圆 531"/>
              <p:cNvSpPr/>
              <p:nvPr/>
            </p:nvSpPr>
            <p:spPr>
              <a:xfrm rot="16200000">
                <a:off x="829914" y="1454034"/>
                <a:ext cx="1010792" cy="1010790"/>
              </a:xfrm>
              <a:prstGeom prst="ellipse">
                <a:avLst/>
              </a:prstGeom>
              <a:noFill/>
              <a:ln w="9525">
                <a:gradFill flip="none" rotWithShape="1">
                  <a:gsLst>
                    <a:gs pos="0">
                      <a:srgbClr val="62FFFF">
                        <a:alpha val="50000"/>
                      </a:srgbClr>
                    </a:gs>
                    <a:gs pos="82000">
                      <a:srgbClr val="62FFFF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528" name="组合 527"/>
            <p:cNvGrpSpPr/>
            <p:nvPr/>
          </p:nvGrpSpPr>
          <p:grpSpPr>
            <a:xfrm>
              <a:off x="8984825" y="2183365"/>
              <a:ext cx="371666" cy="371666"/>
              <a:chOff x="8969184" y="2183993"/>
              <a:chExt cx="371666" cy="371666"/>
            </a:xfrm>
          </p:grpSpPr>
          <p:cxnSp>
            <p:nvCxnSpPr>
              <p:cNvPr id="529" name="直接连接符 71"/>
              <p:cNvCxnSpPr/>
              <p:nvPr/>
            </p:nvCxnSpPr>
            <p:spPr>
              <a:xfrm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0" name="直接连接符 72"/>
              <p:cNvCxnSpPr/>
              <p:nvPr/>
            </p:nvCxnSpPr>
            <p:spPr>
              <a:xfrm rot="5400000"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62FFFF"/>
                    </a:gs>
                    <a:gs pos="0">
                      <a:srgbClr val="62FFFF">
                        <a:alpha val="0"/>
                      </a:srgbClr>
                    </a:gs>
                    <a:gs pos="100000">
                      <a:srgbClr val="62FFFF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37" name="椭圆 536"/>
          <p:cNvSpPr/>
          <p:nvPr/>
        </p:nvSpPr>
        <p:spPr>
          <a:xfrm>
            <a:off x="2281599" y="3942984"/>
            <a:ext cx="632879" cy="632877"/>
          </a:xfrm>
          <a:prstGeom prst="ellipse">
            <a:avLst/>
          </a:prstGeom>
          <a:noFill/>
          <a:ln>
            <a:solidFill>
              <a:srgbClr val="62FFFF"/>
            </a:solidFill>
          </a:ln>
          <a:effectLst>
            <a:glow rad="38100">
              <a:srgbClr val="01E2BC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grpSp>
        <p:nvGrpSpPr>
          <p:cNvPr id="538" name="组合 537"/>
          <p:cNvGrpSpPr/>
          <p:nvPr/>
        </p:nvGrpSpPr>
        <p:grpSpPr>
          <a:xfrm>
            <a:off x="2349543" y="4011043"/>
            <a:ext cx="496991" cy="496757"/>
            <a:chOff x="5853103" y="-4503799"/>
            <a:chExt cx="9790876" cy="9786315"/>
          </a:xfrm>
          <a:solidFill>
            <a:srgbClr val="01E2BC"/>
          </a:solidFill>
        </p:grpSpPr>
        <p:sp>
          <p:nvSpPr>
            <p:cNvPr id="539" name="任意多边形 57"/>
            <p:cNvSpPr/>
            <p:nvPr/>
          </p:nvSpPr>
          <p:spPr>
            <a:xfrm>
              <a:off x="10656176" y="-4503799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700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540" name="任意多边形 59"/>
            <p:cNvSpPr/>
            <p:nvPr/>
          </p:nvSpPr>
          <p:spPr>
            <a:xfrm>
              <a:off x="11246705" y="-44673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41" name="任意多边形 61"/>
            <p:cNvSpPr/>
            <p:nvPr/>
          </p:nvSpPr>
          <p:spPr>
            <a:xfrm>
              <a:off x="11828274" y="-435866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42" name="任意多边形 63"/>
            <p:cNvSpPr/>
            <p:nvPr/>
          </p:nvSpPr>
          <p:spPr>
            <a:xfrm>
              <a:off x="12392071" y="-417929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43" name="任意多边形 65"/>
            <p:cNvSpPr/>
            <p:nvPr/>
          </p:nvSpPr>
          <p:spPr>
            <a:xfrm>
              <a:off x="12929560" y="-393201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44" name="任意多边形 67"/>
            <p:cNvSpPr/>
            <p:nvPr/>
          </p:nvSpPr>
          <p:spPr>
            <a:xfrm>
              <a:off x="13432586" y="-362055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45" name="任意多边形 69"/>
            <p:cNvSpPr/>
            <p:nvPr/>
          </p:nvSpPr>
          <p:spPr>
            <a:xfrm>
              <a:off x="13893525" y="-324964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46" name="任意多边形 71"/>
            <p:cNvSpPr/>
            <p:nvPr/>
          </p:nvSpPr>
          <p:spPr>
            <a:xfrm>
              <a:off x="14305379" y="-282489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47" name="任意多边形 73"/>
            <p:cNvSpPr/>
            <p:nvPr/>
          </p:nvSpPr>
          <p:spPr>
            <a:xfrm>
              <a:off x="14661934" y="-235275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48" name="任意多边形 75"/>
            <p:cNvSpPr/>
            <p:nvPr/>
          </p:nvSpPr>
          <p:spPr>
            <a:xfrm>
              <a:off x="14957761" y="-184037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49" name="任意多边形 77"/>
            <p:cNvSpPr/>
            <p:nvPr/>
          </p:nvSpPr>
          <p:spPr>
            <a:xfrm>
              <a:off x="15188373" y="-129552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50" name="任意多边形 79"/>
            <p:cNvSpPr/>
            <p:nvPr/>
          </p:nvSpPr>
          <p:spPr>
            <a:xfrm>
              <a:off x="15350273" y="-72646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51" name="任意多边形 81"/>
            <p:cNvSpPr/>
            <p:nvPr/>
          </p:nvSpPr>
          <p:spPr>
            <a:xfrm>
              <a:off x="15441032" y="-14182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52" name="任意多边形 83"/>
            <p:cNvSpPr/>
            <p:nvPr/>
          </p:nvSpPr>
          <p:spPr>
            <a:xfrm>
              <a:off x="15459249" y="449531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53" name="任意多边形 85"/>
            <p:cNvSpPr/>
            <p:nvPr/>
          </p:nvSpPr>
          <p:spPr>
            <a:xfrm>
              <a:off x="15404671" y="103865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54" name="任意多边形 87"/>
            <p:cNvSpPr/>
            <p:nvPr/>
          </p:nvSpPr>
          <p:spPr>
            <a:xfrm>
              <a:off x="15278093" y="161659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55" name="任意多边形 89"/>
            <p:cNvSpPr/>
            <p:nvPr/>
          </p:nvSpPr>
          <p:spPr>
            <a:xfrm>
              <a:off x="15081455" y="217461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56" name="任意多边形 91"/>
            <p:cNvSpPr/>
            <p:nvPr/>
          </p:nvSpPr>
          <p:spPr>
            <a:xfrm>
              <a:off x="14817747" y="2704240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57" name="任意多边形 93"/>
            <p:cNvSpPr/>
            <p:nvPr/>
          </p:nvSpPr>
          <p:spPr>
            <a:xfrm>
              <a:off x="14490936" y="319743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58" name="任意多边形 95"/>
            <p:cNvSpPr/>
            <p:nvPr/>
          </p:nvSpPr>
          <p:spPr>
            <a:xfrm>
              <a:off x="14105994" y="364673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59" name="任意多边形 97"/>
            <p:cNvSpPr/>
            <p:nvPr/>
          </p:nvSpPr>
          <p:spPr>
            <a:xfrm>
              <a:off x="13668775" y="404530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60" name="任意多边形 99"/>
            <p:cNvSpPr/>
            <p:nvPr/>
          </p:nvSpPr>
          <p:spPr>
            <a:xfrm>
              <a:off x="13185875" y="43871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61" name="任意多边形 101"/>
            <p:cNvSpPr/>
            <p:nvPr/>
          </p:nvSpPr>
          <p:spPr>
            <a:xfrm>
              <a:off x="12664621" y="466705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62" name="任意多边形 103"/>
            <p:cNvSpPr/>
            <p:nvPr/>
          </p:nvSpPr>
          <p:spPr>
            <a:xfrm>
              <a:off x="12112923" y="488077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63" name="任意多边形 105"/>
            <p:cNvSpPr/>
            <p:nvPr/>
          </p:nvSpPr>
          <p:spPr>
            <a:xfrm>
              <a:off x="11539169" y="50250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64" name="任意多边形 107"/>
            <p:cNvSpPr/>
            <p:nvPr/>
          </p:nvSpPr>
          <p:spPr>
            <a:xfrm>
              <a:off x="10952012" y="509779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65" name="任意多边形 109"/>
            <p:cNvSpPr/>
            <p:nvPr/>
          </p:nvSpPr>
          <p:spPr>
            <a:xfrm>
              <a:off x="10360359" y="509779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66" name="任意多边形 111"/>
            <p:cNvSpPr/>
            <p:nvPr/>
          </p:nvSpPr>
          <p:spPr>
            <a:xfrm>
              <a:off x="9773192" y="50250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67" name="任意多边形 113"/>
            <p:cNvSpPr/>
            <p:nvPr/>
          </p:nvSpPr>
          <p:spPr>
            <a:xfrm>
              <a:off x="9199427" y="488077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68" name="任意多边形 115"/>
            <p:cNvSpPr/>
            <p:nvPr/>
          </p:nvSpPr>
          <p:spPr>
            <a:xfrm>
              <a:off x="8647730" y="466705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69" name="任意多边形 117"/>
            <p:cNvSpPr/>
            <p:nvPr/>
          </p:nvSpPr>
          <p:spPr>
            <a:xfrm>
              <a:off x="8126486" y="43871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70" name="任意多边形 119"/>
            <p:cNvSpPr/>
            <p:nvPr/>
          </p:nvSpPr>
          <p:spPr>
            <a:xfrm>
              <a:off x="7643576" y="404530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71" name="任意多边形 121"/>
            <p:cNvSpPr/>
            <p:nvPr/>
          </p:nvSpPr>
          <p:spPr>
            <a:xfrm>
              <a:off x="7206357" y="364673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72" name="任意多边形 123"/>
            <p:cNvSpPr/>
            <p:nvPr/>
          </p:nvSpPr>
          <p:spPr>
            <a:xfrm>
              <a:off x="6821416" y="319743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73" name="任意多边形 125"/>
            <p:cNvSpPr/>
            <p:nvPr/>
          </p:nvSpPr>
          <p:spPr>
            <a:xfrm>
              <a:off x="6494615" y="2704240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74" name="任意多边形 127"/>
            <p:cNvSpPr/>
            <p:nvPr/>
          </p:nvSpPr>
          <p:spPr>
            <a:xfrm>
              <a:off x="6230908" y="217461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75" name="任意多边形 129"/>
            <p:cNvSpPr/>
            <p:nvPr/>
          </p:nvSpPr>
          <p:spPr>
            <a:xfrm>
              <a:off x="6034259" y="161659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76" name="任意多边形 131"/>
            <p:cNvSpPr/>
            <p:nvPr/>
          </p:nvSpPr>
          <p:spPr>
            <a:xfrm>
              <a:off x="5907692" y="103865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77" name="任意多边形 133"/>
            <p:cNvSpPr/>
            <p:nvPr/>
          </p:nvSpPr>
          <p:spPr>
            <a:xfrm>
              <a:off x="5853103" y="449531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78" name="任意多边形 135"/>
            <p:cNvSpPr/>
            <p:nvPr/>
          </p:nvSpPr>
          <p:spPr>
            <a:xfrm>
              <a:off x="5871331" y="-14182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79" name="任意多边形 137"/>
            <p:cNvSpPr/>
            <p:nvPr/>
          </p:nvSpPr>
          <p:spPr>
            <a:xfrm>
              <a:off x="5962079" y="-72646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80" name="任意多边形 139"/>
            <p:cNvSpPr/>
            <p:nvPr/>
          </p:nvSpPr>
          <p:spPr>
            <a:xfrm>
              <a:off x="6123989" y="-129552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81" name="任意多边形 141"/>
            <p:cNvSpPr/>
            <p:nvPr/>
          </p:nvSpPr>
          <p:spPr>
            <a:xfrm>
              <a:off x="6354591" y="-184037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82" name="任意多边形 143"/>
            <p:cNvSpPr/>
            <p:nvPr/>
          </p:nvSpPr>
          <p:spPr>
            <a:xfrm>
              <a:off x="6650428" y="-235275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83" name="任意多边形 145"/>
            <p:cNvSpPr/>
            <p:nvPr/>
          </p:nvSpPr>
          <p:spPr>
            <a:xfrm>
              <a:off x="7006972" y="-282489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84" name="任意多边形 147"/>
            <p:cNvSpPr/>
            <p:nvPr/>
          </p:nvSpPr>
          <p:spPr>
            <a:xfrm>
              <a:off x="7418826" y="-32496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85" name="任意多边形 149"/>
            <p:cNvSpPr/>
            <p:nvPr/>
          </p:nvSpPr>
          <p:spPr>
            <a:xfrm>
              <a:off x="7879776" y="-362055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3" tIns="32003" rIns="32003" bIns="32003" numCol="1" spcCol="1270" anchor="ctr" anchorCtr="0">
              <a:noAutofit/>
            </a:bodyPr>
            <a:lstStyle/>
            <a:p>
              <a:pPr algn="ctr" defTabSz="30035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75">
                <a:solidFill>
                  <a:schemeClr val="tx1"/>
                </a:solidFill>
              </a:endParaRPr>
            </a:p>
          </p:txBody>
        </p:sp>
        <p:sp>
          <p:nvSpPr>
            <p:cNvPr id="586" name="任意多边形 151"/>
            <p:cNvSpPr/>
            <p:nvPr/>
          </p:nvSpPr>
          <p:spPr>
            <a:xfrm>
              <a:off x="8382802" y="-393201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700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587" name="任意多边形 153"/>
            <p:cNvSpPr/>
            <p:nvPr/>
          </p:nvSpPr>
          <p:spPr>
            <a:xfrm>
              <a:off x="8920291" y="-417929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700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588" name="任意多边形 155"/>
            <p:cNvSpPr/>
            <p:nvPr/>
          </p:nvSpPr>
          <p:spPr>
            <a:xfrm>
              <a:off x="9484077" y="-435866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700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  <p:sp>
          <p:nvSpPr>
            <p:cNvPr id="589" name="任意多边形 157"/>
            <p:cNvSpPr/>
            <p:nvPr/>
          </p:nvSpPr>
          <p:spPr>
            <a:xfrm>
              <a:off x="10065646" y="-446737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193" tIns="28193" rIns="28193" bIns="28193" numCol="1" spcCol="1270" anchor="ctr" anchorCtr="0">
              <a:noAutofit/>
            </a:bodyPr>
            <a:lstStyle/>
            <a:p>
              <a:pPr algn="ctr" defTabSz="16700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5">
                <a:solidFill>
                  <a:schemeClr val="tx1"/>
                </a:solidFill>
              </a:endParaRPr>
            </a:p>
          </p:txBody>
        </p:sp>
      </p:grpSp>
      <p:grpSp>
        <p:nvGrpSpPr>
          <p:cNvPr id="590" name="组合 589"/>
          <p:cNvGrpSpPr/>
          <p:nvPr/>
        </p:nvGrpSpPr>
        <p:grpSpPr>
          <a:xfrm>
            <a:off x="2326748" y="3968438"/>
            <a:ext cx="542580" cy="581963"/>
            <a:chOff x="4981968" y="4909761"/>
            <a:chExt cx="561350" cy="602097"/>
          </a:xfrm>
          <a:solidFill>
            <a:schemeClr val="bg1"/>
          </a:solidFill>
          <a:effectLst>
            <a:glow rad="50800">
              <a:schemeClr val="bg1">
                <a:alpha val="10000"/>
              </a:schemeClr>
            </a:glow>
          </a:effectLst>
        </p:grpSpPr>
        <p:sp>
          <p:nvSpPr>
            <p:cNvPr id="591" name="任意多边形 553"/>
            <p:cNvSpPr/>
            <p:nvPr/>
          </p:nvSpPr>
          <p:spPr>
            <a:xfrm>
              <a:off x="4981968" y="4909761"/>
              <a:ext cx="561350" cy="194436"/>
            </a:xfrm>
            <a:custGeom>
              <a:avLst/>
              <a:gdLst>
                <a:gd name="connsiteX0" fmla="*/ 280675 w 561350"/>
                <a:gd name="connsiteY0" fmla="*/ 0 h 194436"/>
                <a:gd name="connsiteX1" fmla="*/ 558070 w 561350"/>
                <a:gd name="connsiteY1" fmla="*/ 183869 h 194436"/>
                <a:gd name="connsiteX2" fmla="*/ 561350 w 561350"/>
                <a:gd name="connsiteY2" fmla="*/ 194436 h 194436"/>
                <a:gd name="connsiteX3" fmla="*/ 528660 w 561350"/>
                <a:gd name="connsiteY3" fmla="*/ 194436 h 194436"/>
                <a:gd name="connsiteX4" fmla="*/ 504584 w 561350"/>
                <a:gd name="connsiteY4" fmla="*/ 150079 h 194436"/>
                <a:gd name="connsiteX5" fmla="*/ 280675 w 561350"/>
                <a:gd name="connsiteY5" fmla="*/ 31028 h 194436"/>
                <a:gd name="connsiteX6" fmla="*/ 56766 w 561350"/>
                <a:gd name="connsiteY6" fmla="*/ 150079 h 194436"/>
                <a:gd name="connsiteX7" fmla="*/ 32690 w 561350"/>
                <a:gd name="connsiteY7" fmla="*/ 194436 h 194436"/>
                <a:gd name="connsiteX8" fmla="*/ 0 w 561350"/>
                <a:gd name="connsiteY8" fmla="*/ 194436 h 194436"/>
                <a:gd name="connsiteX9" fmla="*/ 3280 w 561350"/>
                <a:gd name="connsiteY9" fmla="*/ 183869 h 194436"/>
                <a:gd name="connsiteX10" fmla="*/ 280675 w 561350"/>
                <a:gd name="connsiteY10" fmla="*/ 0 h 19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350" h="194436">
                  <a:moveTo>
                    <a:pt x="280675" y="0"/>
                  </a:moveTo>
                  <a:cubicBezTo>
                    <a:pt x="405375" y="0"/>
                    <a:pt x="512368" y="75817"/>
                    <a:pt x="558070" y="183869"/>
                  </a:cubicBezTo>
                  <a:lnTo>
                    <a:pt x="561350" y="194436"/>
                  </a:lnTo>
                  <a:lnTo>
                    <a:pt x="528660" y="194436"/>
                  </a:lnTo>
                  <a:lnTo>
                    <a:pt x="504584" y="150079"/>
                  </a:lnTo>
                  <a:cubicBezTo>
                    <a:pt x="456059" y="78252"/>
                    <a:pt x="373882" y="31028"/>
                    <a:pt x="280675" y="31028"/>
                  </a:cubicBezTo>
                  <a:cubicBezTo>
                    <a:pt x="187468" y="31028"/>
                    <a:pt x="105292" y="78252"/>
                    <a:pt x="56766" y="150079"/>
                  </a:cubicBezTo>
                  <a:lnTo>
                    <a:pt x="32690" y="194436"/>
                  </a:lnTo>
                  <a:lnTo>
                    <a:pt x="0" y="194436"/>
                  </a:lnTo>
                  <a:lnTo>
                    <a:pt x="3280" y="183869"/>
                  </a:lnTo>
                  <a:cubicBezTo>
                    <a:pt x="48983" y="75817"/>
                    <a:pt x="155975" y="0"/>
                    <a:pt x="28067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592" name="任意多边形 554"/>
            <p:cNvSpPr/>
            <p:nvPr/>
          </p:nvSpPr>
          <p:spPr>
            <a:xfrm>
              <a:off x="5028091" y="5397417"/>
              <a:ext cx="132191" cy="92909"/>
            </a:xfrm>
            <a:custGeom>
              <a:avLst/>
              <a:gdLst>
                <a:gd name="connsiteX0" fmla="*/ 0 w 132191"/>
                <a:gd name="connsiteY0" fmla="*/ 0 h 92909"/>
                <a:gd name="connsiteX1" fmla="*/ 40042 w 132191"/>
                <a:gd name="connsiteY1" fmla="*/ 0 h 92909"/>
                <a:gd name="connsiteX2" fmla="*/ 43618 w 132191"/>
                <a:gd name="connsiteY2" fmla="*/ 4334 h 92909"/>
                <a:gd name="connsiteX3" fmla="*/ 129449 w 132191"/>
                <a:gd name="connsiteY3" fmla="*/ 62202 h 92909"/>
                <a:gd name="connsiteX4" fmla="*/ 132191 w 132191"/>
                <a:gd name="connsiteY4" fmla="*/ 63053 h 92909"/>
                <a:gd name="connsiteX5" fmla="*/ 124191 w 132191"/>
                <a:gd name="connsiteY5" fmla="*/ 92909 h 92909"/>
                <a:gd name="connsiteX6" fmla="*/ 117372 w 132191"/>
                <a:gd name="connsiteY6" fmla="*/ 90792 h 92909"/>
                <a:gd name="connsiteX7" fmla="*/ 21678 w 132191"/>
                <a:gd name="connsiteY7" fmla="*/ 26274 h 92909"/>
                <a:gd name="connsiteX8" fmla="*/ 0 w 132191"/>
                <a:gd name="connsiteY8" fmla="*/ 0 h 92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191" h="92909">
                  <a:moveTo>
                    <a:pt x="0" y="0"/>
                  </a:moveTo>
                  <a:lnTo>
                    <a:pt x="40042" y="0"/>
                  </a:lnTo>
                  <a:lnTo>
                    <a:pt x="43618" y="4334"/>
                  </a:lnTo>
                  <a:cubicBezTo>
                    <a:pt x="68051" y="28767"/>
                    <a:pt x="97144" y="48539"/>
                    <a:pt x="129449" y="62202"/>
                  </a:cubicBezTo>
                  <a:lnTo>
                    <a:pt x="132191" y="63053"/>
                  </a:lnTo>
                  <a:lnTo>
                    <a:pt x="124191" y="92909"/>
                  </a:lnTo>
                  <a:lnTo>
                    <a:pt x="117372" y="90792"/>
                  </a:lnTo>
                  <a:cubicBezTo>
                    <a:pt x="81354" y="75558"/>
                    <a:pt x="48918" y="53514"/>
                    <a:pt x="21678" y="2627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593" name="任意多边形 555"/>
            <p:cNvSpPr/>
            <p:nvPr/>
          </p:nvSpPr>
          <p:spPr>
            <a:xfrm>
              <a:off x="5195981" y="5397408"/>
              <a:ext cx="301221" cy="114450"/>
            </a:xfrm>
            <a:custGeom>
              <a:avLst/>
              <a:gdLst>
                <a:gd name="connsiteX0" fmla="*/ 261179 w 301221"/>
                <a:gd name="connsiteY0" fmla="*/ 0 h 114450"/>
                <a:gd name="connsiteX1" fmla="*/ 301221 w 301221"/>
                <a:gd name="connsiteY1" fmla="*/ 0 h 114450"/>
                <a:gd name="connsiteX2" fmla="*/ 279543 w 301221"/>
                <a:gd name="connsiteY2" fmla="*/ 26274 h 114450"/>
                <a:gd name="connsiteX3" fmla="*/ 66666 w 301221"/>
                <a:gd name="connsiteY3" fmla="*/ 114450 h 114450"/>
                <a:gd name="connsiteX4" fmla="*/ 5993 w 301221"/>
                <a:gd name="connsiteY4" fmla="*/ 108334 h 114450"/>
                <a:gd name="connsiteX5" fmla="*/ 0 w 301221"/>
                <a:gd name="connsiteY5" fmla="*/ 106474 h 114450"/>
                <a:gd name="connsiteX6" fmla="*/ 8000 w 301221"/>
                <a:gd name="connsiteY6" fmla="*/ 76618 h 114450"/>
                <a:gd name="connsiteX7" fmla="*/ 12247 w 301221"/>
                <a:gd name="connsiteY7" fmla="*/ 77936 h 114450"/>
                <a:gd name="connsiteX8" fmla="*/ 66666 w 301221"/>
                <a:gd name="connsiteY8" fmla="*/ 83422 h 114450"/>
                <a:gd name="connsiteX9" fmla="*/ 257603 w 301221"/>
                <a:gd name="connsiteY9" fmla="*/ 4334 h 114450"/>
                <a:gd name="connsiteX10" fmla="*/ 261179 w 301221"/>
                <a:gd name="connsiteY10" fmla="*/ 0 h 11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1221" h="114450">
                  <a:moveTo>
                    <a:pt x="261179" y="0"/>
                  </a:moveTo>
                  <a:lnTo>
                    <a:pt x="301221" y="0"/>
                  </a:lnTo>
                  <a:lnTo>
                    <a:pt x="279543" y="26274"/>
                  </a:lnTo>
                  <a:cubicBezTo>
                    <a:pt x="225063" y="80754"/>
                    <a:pt x="149800" y="114450"/>
                    <a:pt x="66666" y="114450"/>
                  </a:cubicBezTo>
                  <a:cubicBezTo>
                    <a:pt x="45883" y="114450"/>
                    <a:pt x="25592" y="112344"/>
                    <a:pt x="5993" y="108334"/>
                  </a:cubicBezTo>
                  <a:lnTo>
                    <a:pt x="0" y="106474"/>
                  </a:lnTo>
                  <a:lnTo>
                    <a:pt x="8000" y="76618"/>
                  </a:lnTo>
                  <a:lnTo>
                    <a:pt x="12247" y="77936"/>
                  </a:lnTo>
                  <a:cubicBezTo>
                    <a:pt x="29825" y="81533"/>
                    <a:pt x="48025" y="83422"/>
                    <a:pt x="66666" y="83422"/>
                  </a:cubicBezTo>
                  <a:cubicBezTo>
                    <a:pt x="141232" y="83422"/>
                    <a:pt x="208738" y="53199"/>
                    <a:pt x="257603" y="4334"/>
                  </a:cubicBezTo>
                  <a:lnTo>
                    <a:pt x="26117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</p:grpSp>
      <p:sp>
        <p:nvSpPr>
          <p:cNvPr id="594" name="文本框 593"/>
          <p:cNvSpPr txBox="1"/>
          <p:nvPr/>
        </p:nvSpPr>
        <p:spPr>
          <a:xfrm flipH="1">
            <a:off x="2407394" y="4083921"/>
            <a:ext cx="373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Agency FB" panose="020B0503020202020204" pitchFamily="34" charset="0"/>
                <a:ea typeface="锐字锐线俏皮简1.0" panose="02010604000000000000" pitchFamily="2" charset="-122"/>
              </a:rPr>
              <a:t>04</a:t>
            </a:r>
            <a:endParaRPr lang="zh-CN" altLang="en-US" dirty="0">
              <a:latin typeface="Agency FB" panose="020B0503020202020204" pitchFamily="34" charset="0"/>
              <a:ea typeface="锐字锐线俏皮简1.0" panose="02010604000000000000" pitchFamily="2" charset="-122"/>
            </a:endParaRPr>
          </a:p>
        </p:txBody>
      </p:sp>
      <p:sp>
        <p:nvSpPr>
          <p:cNvPr id="597" name="椭圆 596"/>
          <p:cNvSpPr/>
          <p:nvPr/>
        </p:nvSpPr>
        <p:spPr>
          <a:xfrm>
            <a:off x="2222490" y="3893084"/>
            <a:ext cx="743628" cy="743627"/>
          </a:xfrm>
          <a:prstGeom prst="ellipse">
            <a:avLst/>
          </a:prstGeom>
          <a:gradFill flip="none" rotWithShape="1">
            <a:gsLst>
              <a:gs pos="65000">
                <a:srgbClr val="0D69FF">
                  <a:alpha val="0"/>
                </a:srgbClr>
              </a:gs>
              <a:gs pos="100000">
                <a:srgbClr val="0D69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300" fill="hold"/>
                                        <p:tgtEl>
                                          <p:spTgt spid="26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300" fill="hold"/>
                                        <p:tgtEl>
                                          <p:spTgt spid="27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300" fill="hold"/>
                                        <p:tgtEl>
                                          <p:spTgt spid="28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3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3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8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-21600000">
                                      <p:cBhvr>
                                        <p:cTn id="78" dur="5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45" presetClass="entr" presetSubtype="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75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03" dur="50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4" presetID="45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75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8" presetClass="emph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-21600000">
                                      <p:cBhvr>
                                        <p:cTn id="128" dur="50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9" presetID="45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75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50" presetClass="entr" presetSubtype="0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0" presetClass="entr" presetSubtype="0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0" presetClass="entr" presetSubtype="0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4" dur="300" fill="hold"/>
                                        <p:tgtEl>
                                          <p:spTgt spid="5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3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3"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8" presetClass="emph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-21600000">
                                      <p:cBhvr>
                                        <p:cTn id="178" dur="50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9" presetID="45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75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75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75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50" presetClass="entr" presetSubtype="0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0" grpId="0"/>
      <p:bldP spid="301" grpId="0"/>
      <p:bldP spid="302" grpId="0"/>
      <p:bldP spid="336" grpId="0" animBg="1"/>
      <p:bldP spid="337" grpId="0" animBg="1"/>
      <p:bldP spid="394" grpId="0" animBg="1"/>
      <p:bldP spid="395" grpId="0" animBg="1"/>
      <p:bldP spid="452" grpId="0" animBg="1"/>
      <p:bldP spid="453" grpId="0" animBg="1"/>
      <p:bldP spid="510" grpId="0"/>
      <p:bldP spid="511" grpId="0"/>
      <p:bldP spid="512" grpId="0"/>
      <p:bldP spid="525" grpId="0"/>
      <p:bldP spid="537" grpId="0" animBg="1"/>
      <p:bldP spid="594" grpId="0"/>
      <p:bldP spid="59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827584" y="123478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防御难点 </a:t>
            </a:r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 ：</a:t>
            </a:r>
            <a:r>
              <a:rPr lang="en-US" altLang="zh-CN" sz="2000" dirty="0" err="1">
                <a:latin typeface="微软雅黑"/>
                <a:ea typeface="微软雅黑"/>
              </a:rPr>
              <a:t>xposed</a:t>
            </a:r>
            <a:r>
              <a:rPr lang="zh-CN" altLang="en-US" sz="2000" dirty="0">
                <a:latin typeface="微软雅黑"/>
                <a:ea typeface="微软雅黑"/>
              </a:rPr>
              <a:t>类框架造孽</a:t>
            </a:r>
            <a:endParaRPr lang="zh-CN" altLang="en-US" sz="2000" dirty="0">
              <a:latin typeface="微软雅黑"/>
              <a:ea typeface="微软雅黑"/>
            </a:endParaRPr>
          </a:p>
        </p:txBody>
      </p:sp>
      <p:pic>
        <p:nvPicPr>
          <p:cNvPr id="7" name="Picture 2" descr="E:\2019工作\2019广州沙龙\logo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3478"/>
            <a:ext cx="648072" cy="648072"/>
          </a:xfrm>
          <a:prstGeom prst="rect">
            <a:avLst/>
          </a:prstGeom>
          <a:noFill/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874517"/>
            <a:ext cx="2736304" cy="339446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组合 8"/>
          <p:cNvGrpSpPr/>
          <p:nvPr/>
        </p:nvGrpSpPr>
        <p:grpSpPr>
          <a:xfrm>
            <a:off x="2771433" y="912651"/>
            <a:ext cx="1656549" cy="3364240"/>
            <a:chOff x="971600" y="941732"/>
            <a:chExt cx="1656549" cy="336424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1600" y="2721796"/>
              <a:ext cx="1656549" cy="1584176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3738" y="941732"/>
              <a:ext cx="1612242" cy="14287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文本框 7"/>
            <p:cNvSpPr txBox="1"/>
            <p:nvPr/>
          </p:nvSpPr>
          <p:spPr>
            <a:xfrm>
              <a:off x="1649833" y="239402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+</a:t>
              </a:r>
              <a:endParaRPr kumimoji="1" lang="zh-CN" altLang="en-US" dirty="0"/>
            </a:p>
          </p:txBody>
        </p:sp>
      </p:grpSp>
      <p:cxnSp>
        <p:nvCxnSpPr>
          <p:cNvPr id="11" name="直线箭头连接符 10"/>
          <p:cNvCxnSpPr/>
          <p:nvPr/>
        </p:nvCxnSpPr>
        <p:spPr>
          <a:xfrm>
            <a:off x="4571999" y="2509315"/>
            <a:ext cx="6480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862876" y="1810941"/>
            <a:ext cx="14526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Xposed</a:t>
            </a:r>
            <a:r>
              <a:rPr kumimoji="1" lang="en-US" altLang="zh-CN" dirty="0"/>
              <a:t>+</a:t>
            </a:r>
            <a:r>
              <a:rPr kumimoji="1" lang="zh-CN" altLang="en-US" dirty="0"/>
              <a:t>插件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以一化千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79043" y="1478354"/>
            <a:ext cx="4594234" cy="2720904"/>
            <a:chOff x="-1811545" y="1723904"/>
            <a:chExt cx="6745855" cy="4069814"/>
          </a:xfrm>
        </p:grpSpPr>
        <p:pic>
          <p:nvPicPr>
            <p:cNvPr id="3" name="Picture 10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21" t="29398" r="17922" b="13718"/>
            <a:stretch>
              <a:fillRect/>
            </a:stretch>
          </p:blipFill>
          <p:spPr>
            <a:xfrm>
              <a:off x="-1811545" y="1723904"/>
              <a:ext cx="6745855" cy="406981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76" b="2090"/>
            <a:stretch>
              <a:fillRect/>
            </a:stretch>
          </p:blipFill>
          <p:spPr>
            <a:xfrm>
              <a:off x="-848309" y="2212456"/>
              <a:ext cx="4747210" cy="2933609"/>
            </a:xfrm>
            <a:prstGeom prst="rect">
              <a:avLst/>
            </a:prstGeom>
          </p:spPr>
        </p:pic>
      </p:grpSp>
      <p:cxnSp>
        <p:nvCxnSpPr>
          <p:cNvPr id="5" name="直接连接符 4"/>
          <p:cNvCxnSpPr/>
          <p:nvPr/>
        </p:nvCxnSpPr>
        <p:spPr>
          <a:xfrm flipV="1">
            <a:off x="6016652" y="1061836"/>
            <a:ext cx="1524976" cy="889525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5118283" y="3095819"/>
            <a:ext cx="1909616" cy="1113887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6603286" y="908381"/>
            <a:ext cx="3060551" cy="1785232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1276725" y="1725513"/>
            <a:ext cx="1524976" cy="889525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378357" y="3759496"/>
            <a:ext cx="1909616" cy="1113887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1863359" y="1562533"/>
            <a:ext cx="3060551" cy="1785232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/>
          <p:cNvGrpSpPr/>
          <p:nvPr/>
        </p:nvGrpSpPr>
        <p:grpSpPr>
          <a:xfrm rot="19060261" flipH="1">
            <a:off x="2253510" y="1440675"/>
            <a:ext cx="1148380" cy="996137"/>
            <a:chOff x="7395257" y="1742914"/>
            <a:chExt cx="800302" cy="708913"/>
          </a:xfrm>
        </p:grpSpPr>
        <p:cxnSp>
          <p:nvCxnSpPr>
            <p:cNvPr id="32" name="直接连接符 31"/>
            <p:cNvCxnSpPr/>
            <p:nvPr/>
          </p:nvCxnSpPr>
          <p:spPr>
            <a:xfrm flipV="1">
              <a:off x="7395257" y="1836040"/>
              <a:ext cx="699294" cy="615787"/>
            </a:xfrm>
            <a:prstGeom prst="line">
              <a:avLst/>
            </a:prstGeom>
            <a:noFill/>
            <a:ln>
              <a:gradFill>
                <a:gsLst>
                  <a:gs pos="9000">
                    <a:schemeClr val="bg1">
                      <a:lumMod val="95000"/>
                      <a:alpha val="10000"/>
                    </a:schemeClr>
                  </a:gs>
                  <a:gs pos="68000">
                    <a:srgbClr val="62FFFF">
                      <a:alpha val="50000"/>
                    </a:srgbClr>
                  </a:gs>
                  <a:gs pos="43000">
                    <a:srgbClr val="62FFFF">
                      <a:alpha val="40000"/>
                    </a:srgb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3" name="组合 32"/>
            <p:cNvGrpSpPr/>
            <p:nvPr/>
          </p:nvGrpSpPr>
          <p:grpSpPr>
            <a:xfrm>
              <a:off x="8060899" y="1742914"/>
              <a:ext cx="134660" cy="134660"/>
              <a:chOff x="8049259" y="1478840"/>
              <a:chExt cx="134660" cy="134660"/>
            </a:xfrm>
          </p:grpSpPr>
          <p:sp>
            <p:nvSpPr>
              <p:cNvPr id="34" name="椭圆 33"/>
              <p:cNvSpPr/>
              <p:nvPr/>
            </p:nvSpPr>
            <p:spPr>
              <a:xfrm rot="11105025">
                <a:off x="8049259" y="1478840"/>
                <a:ext cx="134660" cy="134660"/>
              </a:xfrm>
              <a:prstGeom prst="ellipse">
                <a:avLst/>
              </a:prstGeom>
              <a:gradFill flip="none" rotWithShape="1">
                <a:gsLst>
                  <a:gs pos="0">
                    <a:srgbClr val="62FFFF"/>
                  </a:gs>
                  <a:gs pos="67000">
                    <a:srgbClr val="0D69FF"/>
                  </a:gs>
                  <a:gs pos="43000">
                    <a:srgbClr val="0D69FF"/>
                  </a:gs>
                  <a:gs pos="100000">
                    <a:srgbClr val="62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椭圆 48"/>
              <p:cNvSpPr/>
              <p:nvPr/>
            </p:nvSpPr>
            <p:spPr>
              <a:xfrm rot="11105025">
                <a:off x="8072679" y="1502260"/>
                <a:ext cx="87821" cy="87821"/>
              </a:xfrm>
              <a:prstGeom prst="ellipse">
                <a:avLst/>
              </a:prstGeom>
              <a:solidFill>
                <a:srgbClr val="62FFFF"/>
              </a:soli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2" name="矩形 51"/>
          <p:cNvSpPr/>
          <p:nvPr/>
        </p:nvSpPr>
        <p:spPr>
          <a:xfrm>
            <a:off x="171294" y="3551511"/>
            <a:ext cx="2292615" cy="32162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kumimoji="1" lang="en-US" altLang="zh-CN" sz="1350" b="1" dirty="0"/>
              <a:t>IMEI</a:t>
            </a:r>
            <a:r>
              <a:rPr kumimoji="1" lang="zh-CN" altLang="en-US" sz="1350" b="1" dirty="0"/>
              <a:t>、</a:t>
            </a:r>
            <a:r>
              <a:rPr kumimoji="1" lang="en-US" altLang="zh-CN" sz="1350" b="1" dirty="0">
                <a:latin typeface="Arial" panose="020B0604020202020204"/>
                <a:ea typeface="微软雅黑"/>
              </a:rPr>
              <a:t>QEMU</a:t>
            </a:r>
            <a:r>
              <a:rPr kumimoji="1" lang="zh-CN" altLang="en-US" sz="1350" b="1" dirty="0">
                <a:latin typeface="Arial" panose="020B0604020202020204"/>
                <a:ea typeface="微软雅黑"/>
              </a:rPr>
              <a:t> 特征信息监测</a:t>
            </a:r>
            <a:endParaRPr kumimoji="1" lang="zh-CN" altLang="en-US" sz="1350" b="1" dirty="0">
              <a:latin typeface="Arial" panose="020B0604020202020204"/>
              <a:ea typeface="微软雅黑"/>
            </a:endParaRPr>
          </a:p>
        </p:txBody>
      </p:sp>
      <p:grpSp>
        <p:nvGrpSpPr>
          <p:cNvPr id="53" name="组合 52"/>
          <p:cNvGrpSpPr/>
          <p:nvPr/>
        </p:nvGrpSpPr>
        <p:grpSpPr>
          <a:xfrm rot="13279477">
            <a:off x="2327698" y="2316285"/>
            <a:ext cx="1133127" cy="1003732"/>
            <a:chOff x="7395257" y="1742914"/>
            <a:chExt cx="800302" cy="708913"/>
          </a:xfrm>
        </p:grpSpPr>
        <p:cxnSp>
          <p:nvCxnSpPr>
            <p:cNvPr id="54" name="直接连接符 53"/>
            <p:cNvCxnSpPr/>
            <p:nvPr/>
          </p:nvCxnSpPr>
          <p:spPr>
            <a:xfrm flipV="1">
              <a:off x="7395257" y="1836040"/>
              <a:ext cx="699294" cy="615787"/>
            </a:xfrm>
            <a:prstGeom prst="line">
              <a:avLst/>
            </a:prstGeom>
            <a:noFill/>
            <a:ln>
              <a:gradFill>
                <a:gsLst>
                  <a:gs pos="9000">
                    <a:schemeClr val="bg1">
                      <a:lumMod val="95000"/>
                      <a:alpha val="10000"/>
                    </a:schemeClr>
                  </a:gs>
                  <a:gs pos="68000">
                    <a:srgbClr val="62FFFF">
                      <a:alpha val="50000"/>
                    </a:srgbClr>
                  </a:gs>
                  <a:gs pos="43000">
                    <a:srgbClr val="62FFFF">
                      <a:alpha val="40000"/>
                    </a:srgb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5" name="组合 54"/>
            <p:cNvGrpSpPr/>
            <p:nvPr/>
          </p:nvGrpSpPr>
          <p:grpSpPr>
            <a:xfrm>
              <a:off x="8060899" y="1742914"/>
              <a:ext cx="134660" cy="134660"/>
              <a:chOff x="8049259" y="1478840"/>
              <a:chExt cx="134660" cy="134660"/>
            </a:xfrm>
          </p:grpSpPr>
          <p:sp>
            <p:nvSpPr>
              <p:cNvPr id="56" name="椭圆 55"/>
              <p:cNvSpPr/>
              <p:nvPr/>
            </p:nvSpPr>
            <p:spPr>
              <a:xfrm rot="11105025">
                <a:off x="8049259" y="1478840"/>
                <a:ext cx="134660" cy="134660"/>
              </a:xfrm>
              <a:prstGeom prst="ellipse">
                <a:avLst/>
              </a:prstGeom>
              <a:gradFill flip="none" rotWithShape="1">
                <a:gsLst>
                  <a:gs pos="0">
                    <a:srgbClr val="62FFFF"/>
                  </a:gs>
                  <a:gs pos="67000">
                    <a:srgbClr val="0D69FF"/>
                  </a:gs>
                  <a:gs pos="43000">
                    <a:srgbClr val="0D69FF"/>
                  </a:gs>
                  <a:gs pos="100000">
                    <a:srgbClr val="62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椭圆 56"/>
              <p:cNvSpPr/>
              <p:nvPr/>
            </p:nvSpPr>
            <p:spPr>
              <a:xfrm rot="11105025">
                <a:off x="8072679" y="1502260"/>
                <a:ext cx="87821" cy="87821"/>
              </a:xfrm>
              <a:prstGeom prst="ellipse">
                <a:avLst/>
              </a:prstGeom>
              <a:solidFill>
                <a:srgbClr val="62FFFF"/>
              </a:soli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8" name="矩形 57"/>
          <p:cNvSpPr/>
          <p:nvPr/>
        </p:nvSpPr>
        <p:spPr>
          <a:xfrm>
            <a:off x="157950" y="1714581"/>
            <a:ext cx="1011815" cy="3186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kumimoji="1" lang="en-US" altLang="zh-CN" sz="1350" b="1" dirty="0">
                <a:latin typeface="Arial" panose="020B0604020202020204"/>
                <a:ea typeface="微软雅黑"/>
              </a:rPr>
              <a:t>CPU INFO</a:t>
            </a:r>
            <a:endParaRPr lang="zh-CN" altLang="en-US" sz="1350" b="1" dirty="0">
              <a:latin typeface="Arial" panose="020B0604020202020204"/>
              <a:ea typeface="微软雅黑"/>
            </a:endParaRPr>
          </a:p>
        </p:txBody>
      </p:sp>
      <p:grpSp>
        <p:nvGrpSpPr>
          <p:cNvPr id="66" name="组合 65"/>
          <p:cNvGrpSpPr/>
          <p:nvPr/>
        </p:nvGrpSpPr>
        <p:grpSpPr>
          <a:xfrm rot="19054790" flipH="1">
            <a:off x="2636025" y="3288649"/>
            <a:ext cx="1007776" cy="892695"/>
            <a:chOff x="7395257" y="1742914"/>
            <a:chExt cx="800302" cy="708913"/>
          </a:xfrm>
        </p:grpSpPr>
        <p:cxnSp>
          <p:nvCxnSpPr>
            <p:cNvPr id="67" name="直接连接符 66"/>
            <p:cNvCxnSpPr/>
            <p:nvPr/>
          </p:nvCxnSpPr>
          <p:spPr>
            <a:xfrm flipV="1">
              <a:off x="7395257" y="1836040"/>
              <a:ext cx="699294" cy="615787"/>
            </a:xfrm>
            <a:prstGeom prst="line">
              <a:avLst/>
            </a:prstGeom>
            <a:noFill/>
            <a:ln>
              <a:gradFill>
                <a:gsLst>
                  <a:gs pos="9000">
                    <a:schemeClr val="bg1">
                      <a:lumMod val="95000"/>
                      <a:alpha val="10000"/>
                    </a:schemeClr>
                  </a:gs>
                  <a:gs pos="68000">
                    <a:srgbClr val="62FFFF">
                      <a:alpha val="50000"/>
                    </a:srgbClr>
                  </a:gs>
                  <a:gs pos="43000">
                    <a:srgbClr val="62FFFF">
                      <a:alpha val="40000"/>
                    </a:srgb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8" name="组合 67"/>
            <p:cNvGrpSpPr/>
            <p:nvPr/>
          </p:nvGrpSpPr>
          <p:grpSpPr>
            <a:xfrm>
              <a:off x="8060899" y="1742914"/>
              <a:ext cx="134660" cy="134660"/>
              <a:chOff x="8049259" y="1478840"/>
              <a:chExt cx="134660" cy="134660"/>
            </a:xfrm>
          </p:grpSpPr>
          <p:sp>
            <p:nvSpPr>
              <p:cNvPr id="69" name="椭圆 68"/>
              <p:cNvSpPr/>
              <p:nvPr/>
            </p:nvSpPr>
            <p:spPr>
              <a:xfrm rot="11105025">
                <a:off x="8049259" y="1478840"/>
                <a:ext cx="134660" cy="134660"/>
              </a:xfrm>
              <a:prstGeom prst="ellipse">
                <a:avLst/>
              </a:prstGeom>
              <a:gradFill flip="none" rotWithShape="1">
                <a:gsLst>
                  <a:gs pos="0">
                    <a:srgbClr val="62FFFF"/>
                  </a:gs>
                  <a:gs pos="67000">
                    <a:srgbClr val="0D69FF"/>
                  </a:gs>
                  <a:gs pos="43000">
                    <a:srgbClr val="0D69FF"/>
                  </a:gs>
                  <a:gs pos="100000">
                    <a:srgbClr val="62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椭圆 69"/>
              <p:cNvSpPr/>
              <p:nvPr/>
            </p:nvSpPr>
            <p:spPr>
              <a:xfrm rot="11105025">
                <a:off x="8072679" y="1502260"/>
                <a:ext cx="87821" cy="87821"/>
              </a:xfrm>
              <a:prstGeom prst="ellipse">
                <a:avLst/>
              </a:prstGeom>
              <a:solidFill>
                <a:srgbClr val="62FFFF"/>
              </a:soli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6" name="TextBox 10"/>
          <p:cNvSpPr txBox="1"/>
          <p:nvPr/>
        </p:nvSpPr>
        <p:spPr>
          <a:xfrm>
            <a:off x="167480" y="313748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解决方案 </a:t>
            </a: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1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：</a:t>
            </a:r>
            <a:r>
              <a:rPr lang="en-US" altLang="zh-CN" sz="2000" dirty="0">
                <a:latin typeface="微软雅黑"/>
                <a:ea typeface="微软雅黑"/>
              </a:rPr>
              <a:t>Android </a:t>
            </a:r>
            <a:r>
              <a:rPr lang="zh-CN" altLang="en-US" sz="2000" dirty="0">
                <a:latin typeface="微软雅黑"/>
                <a:ea typeface="微软雅黑"/>
              </a:rPr>
              <a:t>模拟器检测</a:t>
            </a:r>
            <a:endParaRPr lang="zh-CN" altLang="en-US" sz="2400" dirty="0">
              <a:latin typeface="微软雅黑"/>
              <a:ea typeface="微软雅黑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24661" y="2659774"/>
            <a:ext cx="1588897" cy="32162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kumimoji="1" lang="en-US" altLang="zh-CN" sz="1350" b="1" dirty="0">
                <a:latin typeface="Arial" panose="020B0604020202020204"/>
                <a:ea typeface="微软雅黑"/>
              </a:rPr>
              <a:t>CPU</a:t>
            </a:r>
            <a:r>
              <a:rPr kumimoji="1" lang="zh-CN" altLang="en-US" sz="1350" b="1" dirty="0">
                <a:latin typeface="Arial" panose="020B0604020202020204"/>
                <a:ea typeface="微软雅黑"/>
              </a:rPr>
              <a:t>架构差别检测</a:t>
            </a:r>
            <a:endParaRPr kumimoji="1" lang="en-US" altLang="zh-CN" sz="1350" b="1" dirty="0">
              <a:latin typeface="Arial" panose="020B0604020202020204"/>
              <a:ea typeface="微软雅黑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765</Words>
  <Application>WPS 文字</Application>
  <PresentationFormat>全屏显示(16:9)</PresentationFormat>
  <Paragraphs>161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汉仪旗黑</vt:lpstr>
      <vt:lpstr>Arial</vt:lpstr>
      <vt:lpstr>Microsoft YaHei Light</vt:lpstr>
      <vt:lpstr>微软雅黑</vt:lpstr>
      <vt:lpstr>Agency FB</vt:lpstr>
      <vt:lpstr>锐字锐线俏皮简1.0</vt:lpstr>
      <vt:lpstr>苹方-简</vt:lpstr>
      <vt:lpstr>宋体</vt:lpstr>
      <vt:lpstr>Arial Unicode MS</vt:lpstr>
      <vt:lpstr>汉仪书宋二KW</vt:lpstr>
      <vt:lpstr>Calibri</vt:lpstr>
      <vt:lpstr>Helvetica Neue</vt:lpstr>
      <vt:lpstr>Apple SD Gothic Neo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黄磊[产品技术中心]</dc:creator>
  <cp:lastModifiedBy>尚</cp:lastModifiedBy>
  <cp:revision>128</cp:revision>
  <dcterms:created xsi:type="dcterms:W3CDTF">2022-05-17T09:19:00Z</dcterms:created>
  <dcterms:modified xsi:type="dcterms:W3CDTF">2022-05-17T09:19:00Z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2052-3.9.4.6396</vt:lpwstr>
  </property>
</Properties>
</file>